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Lst>
  <p:notesMasterIdLst>
    <p:notesMasterId r:id="rId28"/>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AVvj/ciRdPrl7mb4MLQdbw==" hashData="SmIyFJa3Wmu3/4Z3ZnqjWW+5Ujs="/>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4" autoAdjust="0"/>
    <p:restoredTop sz="94660"/>
  </p:normalViewPr>
  <p:slideViewPr>
    <p:cSldViewPr>
      <p:cViewPr varScale="1">
        <p:scale>
          <a:sx n="65" d="100"/>
          <a:sy n="65"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sheet%20in%20Presentation7"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'[Worksheet in Presentation7]Sheet1'!$B$1</c:f>
              <c:strCache>
                <c:ptCount val="1"/>
                <c:pt idx="0">
                  <c:v>Sales</c:v>
                </c:pt>
              </c:strCache>
            </c:strRef>
          </c:tx>
          <c:spPr>
            <a:solidFill>
              <a:srgbClr val="4F81BD"/>
            </a:solidFill>
            <a:ln w="25400">
              <a:noFill/>
            </a:ln>
          </c:spPr>
          <c:dPt>
            <c:idx val="0"/>
            <c:spPr>
              <a:solidFill>
                <a:srgbClr val="0066CC"/>
              </a:solidFill>
              <a:ln w="25400">
                <a:noFill/>
              </a:ln>
            </c:spPr>
          </c:dPt>
          <c:dPt>
            <c:idx val="1"/>
            <c:spPr>
              <a:solidFill>
                <a:srgbClr val="C00000"/>
              </a:solidFill>
              <a:ln w="25400">
                <a:noFill/>
              </a:ln>
            </c:spPr>
          </c:dPt>
          <c:dPt>
            <c:idx val="2"/>
            <c:spPr>
              <a:solidFill>
                <a:srgbClr val="92D050"/>
              </a:solidFill>
              <a:ln w="25400">
                <a:noFill/>
              </a:ln>
            </c:spPr>
          </c:dPt>
          <c:dPt>
            <c:idx val="3"/>
            <c:spPr>
              <a:solidFill>
                <a:srgbClr val="8064A2"/>
              </a:solidFill>
              <a:ln w="25400">
                <a:noFill/>
              </a:ln>
            </c:spPr>
          </c:dPt>
          <c:cat>
            <c:strRef>
              <c:f>'[Worksheet in Presentation7]Sheet1'!$A$2:$A$5</c:f>
              <c:strCache>
                <c:ptCount val="3"/>
                <c:pt idx="0">
                  <c:v>Healthy Living</c:v>
                </c:pt>
                <c:pt idx="1">
                  <c:v>Become Capable</c:v>
                </c:pt>
                <c:pt idx="2">
                  <c:v>Movement</c:v>
                </c:pt>
              </c:strCache>
            </c:strRef>
          </c:cat>
          <c:val>
            <c:numRef>
              <c:f>'[Worksheet in Presentation7]Sheet1'!$B$2:$B$5</c:f>
              <c:numCache>
                <c:formatCode>0%</c:formatCode>
                <c:ptCount val="4"/>
                <c:pt idx="0">
                  <c:v>0.5</c:v>
                </c:pt>
                <c:pt idx="1">
                  <c:v>0.30000000000000021</c:v>
                </c:pt>
                <c:pt idx="2">
                  <c:v>0.2</c:v>
                </c:pt>
              </c:numCache>
            </c:numRef>
          </c:val>
        </c:ser>
        <c:firstSliceAng val="0"/>
      </c:pieChart>
      <c:spPr>
        <a:noFill/>
        <a:ln w="25400">
          <a:noFill/>
        </a:ln>
      </c:spPr>
    </c:plotArea>
    <c:plotVisOnly val="1"/>
    <c:dispBlanksAs val="zero"/>
  </c:chart>
  <c:spPr>
    <a:noFill/>
    <a:ln w="3175">
      <a:noFill/>
      <a:prstDash val="solid"/>
    </a:ln>
  </c:spPr>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80C83-3628-41E1-A330-DF0DA89F1669}" type="doc">
      <dgm:prSet loTypeId="urn:microsoft.com/office/officeart/2005/8/layout/cycle5" loCatId="cycle" qsTypeId="urn:microsoft.com/office/officeart/2005/8/quickstyle/3d2" qsCatId="3D" csTypeId="urn:microsoft.com/office/officeart/2005/8/colors/colorful4" csCatId="colorful" phldr="1"/>
      <dgm:spPr/>
      <dgm:t>
        <a:bodyPr/>
        <a:lstStyle/>
        <a:p>
          <a:endParaRPr lang="en-US"/>
        </a:p>
      </dgm:t>
    </dgm:pt>
    <dgm:pt modelId="{88650DB7-4BFB-486B-A3EF-86C6012B55EA}">
      <dgm:prSet phldrT="[Text]" custT="1"/>
      <dgm:spPr/>
      <dgm:t>
        <a:bodyPr/>
        <a:lstStyle/>
        <a:p>
          <a:pPr>
            <a:spcAft>
              <a:spcPts val="0"/>
            </a:spcAft>
          </a:pPr>
          <a:r>
            <a:rPr lang="zh-TW" altLang="en-US" sz="2400" b="0" dirty="0" smtClean="0">
              <a:solidFill>
                <a:schemeClr val="tx1"/>
              </a:solidFill>
              <a:latin typeface="華康儷中黑" pitchFamily="49" charset="-120"/>
              <a:ea typeface="華康儷中黑" pitchFamily="49" charset="-120"/>
            </a:rPr>
            <a:t>進食份量</a:t>
          </a:r>
          <a:endParaRPr lang="en-US" altLang="zh-TW" sz="2400" b="0" dirty="0" smtClean="0">
            <a:solidFill>
              <a:schemeClr val="tx1"/>
            </a:solidFill>
            <a:latin typeface="華康儷中黑" pitchFamily="49" charset="-120"/>
            <a:ea typeface="華康儷中黑" pitchFamily="49" charset="-120"/>
          </a:endParaRPr>
        </a:p>
        <a:p>
          <a:pPr>
            <a:spcAft>
              <a:spcPts val="0"/>
            </a:spcAft>
          </a:pPr>
          <a:r>
            <a:rPr lang="en-US" sz="2400" b="0" dirty="0" smtClean="0">
              <a:solidFill>
                <a:schemeClr val="tx1"/>
              </a:solidFill>
              <a:latin typeface="Calibri" panose="020F0502020204030204" pitchFamily="34" charset="0"/>
              <a:ea typeface="華康儷中黑" pitchFamily="49" charset="-120"/>
            </a:rPr>
            <a:t>Portion Size</a:t>
          </a:r>
          <a:endParaRPr lang="en-US" sz="2400" b="0" dirty="0">
            <a:solidFill>
              <a:schemeClr val="tx1"/>
            </a:solidFill>
            <a:latin typeface="Calibri" panose="020F0502020204030204" pitchFamily="34" charset="0"/>
            <a:ea typeface="華康儷中黑" pitchFamily="49" charset="-120"/>
          </a:endParaRPr>
        </a:p>
      </dgm:t>
    </dgm:pt>
    <dgm:pt modelId="{46AEC23F-664E-4219-8AA7-C3D19D316CF9}" type="parTrans" cxnId="{1412EF3C-2934-455A-A85B-10FBF656755D}">
      <dgm:prSet/>
      <dgm:spPr/>
      <dgm:t>
        <a:bodyPr/>
        <a:lstStyle/>
        <a:p>
          <a:endParaRPr lang="en-US" sz="2000" b="1">
            <a:solidFill>
              <a:schemeClr val="tx1"/>
            </a:solidFill>
          </a:endParaRPr>
        </a:p>
      </dgm:t>
    </dgm:pt>
    <dgm:pt modelId="{4B32F7D4-CA9D-425C-9045-D4E48A046151}" type="sibTrans" cxnId="{1412EF3C-2934-455A-A85B-10FBF656755D}">
      <dgm:prSet/>
      <dgm:spPr/>
      <dgm:t>
        <a:bodyPr/>
        <a:lstStyle/>
        <a:p>
          <a:endParaRPr lang="en-US" sz="2000" b="1">
            <a:solidFill>
              <a:schemeClr val="tx1"/>
            </a:solidFill>
          </a:endParaRPr>
        </a:p>
      </dgm:t>
    </dgm:pt>
    <dgm:pt modelId="{F0FF351E-1F49-4D8A-BE51-E881EB91A342}">
      <dgm:prSet phldrT="[Text]" custT="1"/>
      <dgm:spPr/>
      <dgm:t>
        <a:bodyPr/>
        <a:lstStyle/>
        <a:p>
          <a:pPr>
            <a:spcAft>
              <a:spcPts val="0"/>
            </a:spcAft>
          </a:pPr>
          <a:r>
            <a:rPr lang="zh-TW" altLang="en-US" sz="2400" b="0" dirty="0" smtClean="0">
              <a:solidFill>
                <a:schemeClr val="tx1"/>
              </a:solidFill>
              <a:latin typeface="華康儷中黑" pitchFamily="49" charset="-120"/>
              <a:ea typeface="華康儷中黑" pitchFamily="49" charset="-120"/>
            </a:rPr>
            <a:t>搖搖式飲食</a:t>
          </a:r>
          <a:endParaRPr lang="en-US" altLang="zh-TW" sz="2400" b="0" dirty="0" smtClean="0">
            <a:solidFill>
              <a:schemeClr val="tx1"/>
            </a:solidFill>
            <a:latin typeface="華康儷中黑" pitchFamily="49" charset="-120"/>
            <a:ea typeface="華康儷中黑" pitchFamily="49" charset="-120"/>
          </a:endParaRPr>
        </a:p>
        <a:p>
          <a:pPr>
            <a:spcAft>
              <a:spcPts val="0"/>
            </a:spcAft>
          </a:pPr>
          <a:r>
            <a:rPr lang="en-US" sz="2400" b="0" dirty="0" smtClean="0">
              <a:solidFill>
                <a:schemeClr val="tx1"/>
              </a:solidFill>
              <a:latin typeface="Calibri" panose="020F0502020204030204" pitchFamily="34" charset="0"/>
              <a:ea typeface="華康儷中黑" pitchFamily="49" charset="-120"/>
            </a:rPr>
            <a:t>Yo-yo Dieting</a:t>
          </a:r>
          <a:endParaRPr lang="en-US" sz="2400" b="0" dirty="0">
            <a:solidFill>
              <a:schemeClr val="tx1"/>
            </a:solidFill>
            <a:latin typeface="Calibri" panose="020F0502020204030204" pitchFamily="34" charset="0"/>
            <a:ea typeface="華康儷中黑" pitchFamily="49" charset="-120"/>
          </a:endParaRPr>
        </a:p>
      </dgm:t>
    </dgm:pt>
    <dgm:pt modelId="{DFC2DAF4-E9C2-42DE-AD0D-E725FAC2C4DB}" type="parTrans" cxnId="{5723E51B-E9FB-4517-8A93-600EC32F5A9D}">
      <dgm:prSet/>
      <dgm:spPr/>
      <dgm:t>
        <a:bodyPr/>
        <a:lstStyle/>
        <a:p>
          <a:endParaRPr lang="en-US" sz="2000" b="1">
            <a:solidFill>
              <a:schemeClr val="tx1"/>
            </a:solidFill>
          </a:endParaRPr>
        </a:p>
      </dgm:t>
    </dgm:pt>
    <dgm:pt modelId="{277ED648-6A0B-4E54-AC19-3E5742D3231F}" type="sibTrans" cxnId="{5723E51B-E9FB-4517-8A93-600EC32F5A9D}">
      <dgm:prSet/>
      <dgm:spPr/>
      <dgm:t>
        <a:bodyPr/>
        <a:lstStyle/>
        <a:p>
          <a:endParaRPr lang="en-US" sz="2000" b="1">
            <a:solidFill>
              <a:schemeClr val="tx1"/>
            </a:solidFill>
          </a:endParaRPr>
        </a:p>
      </dgm:t>
    </dgm:pt>
    <dgm:pt modelId="{649BD3F1-340E-4959-AD99-D88546DA50C2}">
      <dgm:prSet phldrT="[Text]" custT="1"/>
      <dgm:spPr/>
      <dgm:t>
        <a:bodyPr/>
        <a:lstStyle/>
        <a:p>
          <a:pPr>
            <a:spcAft>
              <a:spcPts val="0"/>
            </a:spcAft>
          </a:pPr>
          <a:r>
            <a:rPr lang="zh-TW" altLang="en-US" sz="2400" b="0" dirty="0" smtClean="0">
              <a:solidFill>
                <a:schemeClr val="tx1"/>
              </a:solidFill>
              <a:latin typeface="華康儷中黑" pitchFamily="49" charset="-120"/>
              <a:ea typeface="華康儷中黑" pitchFamily="49" charset="-120"/>
            </a:rPr>
            <a:t>壓力</a:t>
          </a:r>
          <a:endParaRPr lang="en-US" altLang="zh-TW" sz="2400" b="0" dirty="0" smtClean="0">
            <a:solidFill>
              <a:schemeClr val="tx1"/>
            </a:solidFill>
            <a:latin typeface="華康儷中黑" pitchFamily="49" charset="-120"/>
            <a:ea typeface="華康儷中黑" pitchFamily="49" charset="-120"/>
          </a:endParaRPr>
        </a:p>
        <a:p>
          <a:pPr>
            <a:spcAft>
              <a:spcPts val="0"/>
            </a:spcAft>
          </a:pPr>
          <a:r>
            <a:rPr lang="en-US" sz="2400" b="0" dirty="0" smtClean="0">
              <a:solidFill>
                <a:schemeClr val="tx1"/>
              </a:solidFill>
              <a:latin typeface="Calibri" panose="020F0502020204030204" pitchFamily="34" charset="0"/>
              <a:ea typeface="華康儷中黑" pitchFamily="49" charset="-120"/>
            </a:rPr>
            <a:t>Stress</a:t>
          </a:r>
          <a:endParaRPr lang="en-US" sz="2400" b="0" dirty="0">
            <a:solidFill>
              <a:schemeClr val="tx1"/>
            </a:solidFill>
            <a:latin typeface="Calibri" panose="020F0502020204030204" pitchFamily="34" charset="0"/>
            <a:ea typeface="華康儷中黑" pitchFamily="49" charset="-120"/>
          </a:endParaRPr>
        </a:p>
      </dgm:t>
    </dgm:pt>
    <dgm:pt modelId="{EBEC1AD7-7EEB-447F-B647-1CD66D7AC5D1}" type="parTrans" cxnId="{82DED760-9CDE-40F7-9F6A-3F8856FF73C1}">
      <dgm:prSet/>
      <dgm:spPr/>
      <dgm:t>
        <a:bodyPr/>
        <a:lstStyle/>
        <a:p>
          <a:endParaRPr lang="en-US" sz="2000" b="1">
            <a:solidFill>
              <a:schemeClr val="tx1"/>
            </a:solidFill>
          </a:endParaRPr>
        </a:p>
      </dgm:t>
    </dgm:pt>
    <dgm:pt modelId="{FA36F914-A363-43CB-857C-C26BDE36C754}" type="sibTrans" cxnId="{82DED760-9CDE-40F7-9F6A-3F8856FF73C1}">
      <dgm:prSet/>
      <dgm:spPr/>
      <dgm:t>
        <a:bodyPr/>
        <a:lstStyle/>
        <a:p>
          <a:endParaRPr lang="en-US" sz="2000" b="1">
            <a:solidFill>
              <a:schemeClr val="tx1"/>
            </a:solidFill>
          </a:endParaRPr>
        </a:p>
      </dgm:t>
    </dgm:pt>
    <dgm:pt modelId="{8A889674-B834-442A-9334-831BB9F477B3}">
      <dgm:prSet phldrT="[Text]" custT="1"/>
      <dgm:spPr/>
      <dgm:t>
        <a:bodyPr/>
        <a:lstStyle/>
        <a:p>
          <a:pPr>
            <a:spcAft>
              <a:spcPts val="0"/>
            </a:spcAft>
          </a:pPr>
          <a:r>
            <a:rPr lang="zh-TW" altLang="en-US" sz="2400" b="0" dirty="0" smtClean="0">
              <a:solidFill>
                <a:schemeClr val="tx1"/>
              </a:solidFill>
              <a:latin typeface="華康儷中黑" pitchFamily="49" charset="-120"/>
              <a:ea typeface="華康儷中黑" pitchFamily="49" charset="-120"/>
            </a:rPr>
            <a:t>加工食物</a:t>
          </a:r>
          <a:endParaRPr lang="en-US" altLang="zh-TW" sz="2400" b="0" dirty="0" smtClean="0">
            <a:solidFill>
              <a:schemeClr val="tx1"/>
            </a:solidFill>
            <a:latin typeface="華康儷中黑" pitchFamily="49" charset="-120"/>
            <a:ea typeface="華康儷中黑" pitchFamily="49" charset="-120"/>
          </a:endParaRPr>
        </a:p>
        <a:p>
          <a:pPr>
            <a:spcAft>
              <a:spcPts val="0"/>
            </a:spcAft>
          </a:pPr>
          <a:r>
            <a:rPr lang="en-US" sz="2400" b="0" dirty="0" smtClean="0">
              <a:solidFill>
                <a:schemeClr val="tx1"/>
              </a:solidFill>
              <a:latin typeface="Calibri" panose="020F0502020204030204" pitchFamily="34" charset="0"/>
              <a:ea typeface="華康儷中黑" pitchFamily="49" charset="-120"/>
            </a:rPr>
            <a:t>Processing Food</a:t>
          </a:r>
          <a:endParaRPr lang="en-US" sz="2400" b="0" dirty="0">
            <a:solidFill>
              <a:schemeClr val="tx1"/>
            </a:solidFill>
            <a:latin typeface="Calibri" panose="020F0502020204030204" pitchFamily="34" charset="0"/>
            <a:ea typeface="華康儷中黑" pitchFamily="49" charset="-120"/>
          </a:endParaRPr>
        </a:p>
      </dgm:t>
    </dgm:pt>
    <dgm:pt modelId="{B85B9105-6792-4E8F-B17A-4FCF07DE784B}" type="parTrans" cxnId="{F1E92114-CFCD-4EB9-B95E-453DA9067F61}">
      <dgm:prSet/>
      <dgm:spPr/>
      <dgm:t>
        <a:bodyPr/>
        <a:lstStyle/>
        <a:p>
          <a:endParaRPr lang="en-US" sz="2000" b="1">
            <a:solidFill>
              <a:schemeClr val="tx1"/>
            </a:solidFill>
          </a:endParaRPr>
        </a:p>
      </dgm:t>
    </dgm:pt>
    <dgm:pt modelId="{4509CD7D-0E2F-47FC-9405-78A326B2F209}" type="sibTrans" cxnId="{F1E92114-CFCD-4EB9-B95E-453DA9067F61}">
      <dgm:prSet/>
      <dgm:spPr/>
      <dgm:t>
        <a:bodyPr/>
        <a:lstStyle/>
        <a:p>
          <a:endParaRPr lang="en-US" sz="2000" b="1">
            <a:solidFill>
              <a:schemeClr val="tx1"/>
            </a:solidFill>
          </a:endParaRPr>
        </a:p>
      </dgm:t>
    </dgm:pt>
    <dgm:pt modelId="{FBBED905-1455-4C97-9742-7265F24D7E26}">
      <dgm:prSet phldrT="[Text]" custT="1"/>
      <dgm:spPr/>
      <dgm:t>
        <a:bodyPr/>
        <a:lstStyle/>
        <a:p>
          <a:r>
            <a:rPr lang="zh-TW" altLang="en-US" sz="2400" b="0" dirty="0" smtClean="0">
              <a:solidFill>
                <a:schemeClr val="tx1"/>
              </a:solidFill>
              <a:latin typeface="華康儷中黑" pitchFamily="49" charset="-120"/>
              <a:ea typeface="華康儷中黑" pitchFamily="49" charset="-120"/>
            </a:rPr>
            <a:t>缺乏活動</a:t>
          </a:r>
          <a:r>
            <a:rPr lang="en-US" sz="2400" b="0" dirty="0" smtClean="0">
              <a:solidFill>
                <a:schemeClr val="tx1"/>
              </a:solidFill>
            </a:rPr>
            <a:t>Sedentary Lifestyles</a:t>
          </a:r>
          <a:endParaRPr lang="en-US" altLang="zh-TW" sz="2400" b="0" dirty="0" smtClean="0">
            <a:solidFill>
              <a:schemeClr val="tx1"/>
            </a:solidFill>
            <a:latin typeface="華康儷中黑" pitchFamily="49" charset="-120"/>
            <a:ea typeface="華康儷中黑" pitchFamily="49" charset="-120"/>
          </a:endParaRPr>
        </a:p>
      </dgm:t>
    </dgm:pt>
    <dgm:pt modelId="{9BBE14EB-F10D-4497-B475-D10040FE6847}" type="parTrans" cxnId="{D11405DD-F888-458D-B0CB-A01F08DABB5E}">
      <dgm:prSet/>
      <dgm:spPr/>
      <dgm:t>
        <a:bodyPr/>
        <a:lstStyle/>
        <a:p>
          <a:endParaRPr lang="en-US" sz="2000" b="1">
            <a:solidFill>
              <a:schemeClr val="tx1"/>
            </a:solidFill>
          </a:endParaRPr>
        </a:p>
      </dgm:t>
    </dgm:pt>
    <dgm:pt modelId="{E018EFB2-AE95-48AE-8FAD-189592D1EEDD}" type="sibTrans" cxnId="{D11405DD-F888-458D-B0CB-A01F08DABB5E}">
      <dgm:prSet/>
      <dgm:spPr/>
      <dgm:t>
        <a:bodyPr/>
        <a:lstStyle/>
        <a:p>
          <a:endParaRPr lang="en-US" sz="2000" b="1">
            <a:solidFill>
              <a:schemeClr val="tx1"/>
            </a:solidFill>
          </a:endParaRPr>
        </a:p>
      </dgm:t>
    </dgm:pt>
    <dgm:pt modelId="{56FA2493-D92B-4580-830D-96F2A9BBFE6C}" type="pres">
      <dgm:prSet presAssocID="{08380C83-3628-41E1-A330-DF0DA89F1669}" presName="cycle" presStyleCnt="0">
        <dgm:presLayoutVars>
          <dgm:dir/>
          <dgm:resizeHandles val="exact"/>
        </dgm:presLayoutVars>
      </dgm:prSet>
      <dgm:spPr/>
      <dgm:t>
        <a:bodyPr/>
        <a:lstStyle/>
        <a:p>
          <a:endParaRPr lang="en-US"/>
        </a:p>
      </dgm:t>
    </dgm:pt>
    <dgm:pt modelId="{F2C0F153-BA29-41C0-BD46-6403C5412377}" type="pres">
      <dgm:prSet presAssocID="{88650DB7-4BFB-486B-A3EF-86C6012B55EA}" presName="node" presStyleLbl="node1" presStyleIdx="0" presStyleCnt="5" custScaleX="112753" custRadScaleRad="103526">
        <dgm:presLayoutVars>
          <dgm:bulletEnabled val="1"/>
        </dgm:presLayoutVars>
      </dgm:prSet>
      <dgm:spPr/>
      <dgm:t>
        <a:bodyPr/>
        <a:lstStyle/>
        <a:p>
          <a:endParaRPr lang="en-US"/>
        </a:p>
      </dgm:t>
    </dgm:pt>
    <dgm:pt modelId="{C1DE4464-D0CF-4608-AAAB-11B7A94D9D81}" type="pres">
      <dgm:prSet presAssocID="{88650DB7-4BFB-486B-A3EF-86C6012B55EA}" presName="spNode" presStyleCnt="0"/>
      <dgm:spPr/>
    </dgm:pt>
    <dgm:pt modelId="{D4557D25-1A30-4AA6-AE2C-017295926E04}" type="pres">
      <dgm:prSet presAssocID="{4B32F7D4-CA9D-425C-9045-D4E48A046151}" presName="sibTrans" presStyleLbl="sibTrans1D1" presStyleIdx="0" presStyleCnt="5"/>
      <dgm:spPr/>
      <dgm:t>
        <a:bodyPr/>
        <a:lstStyle/>
        <a:p>
          <a:endParaRPr lang="en-US"/>
        </a:p>
      </dgm:t>
    </dgm:pt>
    <dgm:pt modelId="{C19E66D7-32C4-48B0-9E8B-F16AE5F7F078}" type="pres">
      <dgm:prSet presAssocID="{F0FF351E-1F49-4D8A-BE51-E881EB91A342}" presName="node" presStyleLbl="node1" presStyleIdx="1" presStyleCnt="5" custScaleX="112753" custRadScaleRad="145554" custRadScaleInc="23927">
        <dgm:presLayoutVars>
          <dgm:bulletEnabled val="1"/>
        </dgm:presLayoutVars>
      </dgm:prSet>
      <dgm:spPr/>
      <dgm:t>
        <a:bodyPr/>
        <a:lstStyle/>
        <a:p>
          <a:endParaRPr lang="en-US"/>
        </a:p>
      </dgm:t>
    </dgm:pt>
    <dgm:pt modelId="{0A4A17AB-CC96-442A-B9BB-4E8E75EC580F}" type="pres">
      <dgm:prSet presAssocID="{F0FF351E-1F49-4D8A-BE51-E881EB91A342}" presName="spNode" presStyleCnt="0"/>
      <dgm:spPr/>
    </dgm:pt>
    <dgm:pt modelId="{E3EE30A6-4104-4F3B-AC85-2F98CC24636E}" type="pres">
      <dgm:prSet presAssocID="{277ED648-6A0B-4E54-AC19-3E5742D3231F}" presName="sibTrans" presStyleLbl="sibTrans1D1" presStyleIdx="1" presStyleCnt="5"/>
      <dgm:spPr/>
      <dgm:t>
        <a:bodyPr/>
        <a:lstStyle/>
        <a:p>
          <a:endParaRPr lang="en-US"/>
        </a:p>
      </dgm:t>
    </dgm:pt>
    <dgm:pt modelId="{AAAACF33-ECFA-4534-B35B-19D6C86F2441}" type="pres">
      <dgm:prSet presAssocID="{649BD3F1-340E-4959-AD99-D88546DA50C2}" presName="node" presStyleLbl="node1" presStyleIdx="2" presStyleCnt="5" custScaleX="112753" custRadScaleRad="103999" custRadScaleInc="-12213">
        <dgm:presLayoutVars>
          <dgm:bulletEnabled val="1"/>
        </dgm:presLayoutVars>
      </dgm:prSet>
      <dgm:spPr/>
      <dgm:t>
        <a:bodyPr/>
        <a:lstStyle/>
        <a:p>
          <a:endParaRPr lang="en-US"/>
        </a:p>
      </dgm:t>
    </dgm:pt>
    <dgm:pt modelId="{82A0B0E6-E189-413D-8270-52BAD7992AEC}" type="pres">
      <dgm:prSet presAssocID="{649BD3F1-340E-4959-AD99-D88546DA50C2}" presName="spNode" presStyleCnt="0"/>
      <dgm:spPr/>
    </dgm:pt>
    <dgm:pt modelId="{E2D55CF3-5900-4124-A079-E1D596D6BC76}" type="pres">
      <dgm:prSet presAssocID="{FA36F914-A363-43CB-857C-C26BDE36C754}" presName="sibTrans" presStyleLbl="sibTrans1D1" presStyleIdx="2" presStyleCnt="5"/>
      <dgm:spPr/>
      <dgm:t>
        <a:bodyPr/>
        <a:lstStyle/>
        <a:p>
          <a:endParaRPr lang="en-US"/>
        </a:p>
      </dgm:t>
    </dgm:pt>
    <dgm:pt modelId="{75578D57-930A-4815-96D2-F7BE6FD8CC87}" type="pres">
      <dgm:prSet presAssocID="{8A889674-B834-442A-9334-831BB9F477B3}" presName="node" presStyleLbl="node1" presStyleIdx="3" presStyleCnt="5" custScaleX="112753" custRadScaleRad="104000" custRadScaleInc="12213">
        <dgm:presLayoutVars>
          <dgm:bulletEnabled val="1"/>
        </dgm:presLayoutVars>
      </dgm:prSet>
      <dgm:spPr/>
      <dgm:t>
        <a:bodyPr/>
        <a:lstStyle/>
        <a:p>
          <a:endParaRPr lang="en-US"/>
        </a:p>
      </dgm:t>
    </dgm:pt>
    <dgm:pt modelId="{A71349B5-02F6-4B60-8F65-31A25AA104F7}" type="pres">
      <dgm:prSet presAssocID="{8A889674-B834-442A-9334-831BB9F477B3}" presName="spNode" presStyleCnt="0"/>
      <dgm:spPr/>
    </dgm:pt>
    <dgm:pt modelId="{9FADFEE5-F9DB-4BB2-8E34-2455A3063119}" type="pres">
      <dgm:prSet presAssocID="{4509CD7D-0E2F-47FC-9405-78A326B2F209}" presName="sibTrans" presStyleLbl="sibTrans1D1" presStyleIdx="3" presStyleCnt="5"/>
      <dgm:spPr/>
      <dgm:t>
        <a:bodyPr/>
        <a:lstStyle/>
        <a:p>
          <a:endParaRPr lang="en-US"/>
        </a:p>
      </dgm:t>
    </dgm:pt>
    <dgm:pt modelId="{0C964799-4FE4-4B5A-BFD0-1028F6C2E243}" type="pres">
      <dgm:prSet presAssocID="{FBBED905-1455-4C97-9742-7265F24D7E26}" presName="node" presStyleLbl="node1" presStyleIdx="4" presStyleCnt="5" custScaleX="112753" custRadScaleRad="144015" custRadScaleInc="-23374">
        <dgm:presLayoutVars>
          <dgm:bulletEnabled val="1"/>
        </dgm:presLayoutVars>
      </dgm:prSet>
      <dgm:spPr/>
      <dgm:t>
        <a:bodyPr/>
        <a:lstStyle/>
        <a:p>
          <a:endParaRPr lang="en-US"/>
        </a:p>
      </dgm:t>
    </dgm:pt>
    <dgm:pt modelId="{B66BF8FD-7524-4A1E-B615-5500EF9DC67B}" type="pres">
      <dgm:prSet presAssocID="{FBBED905-1455-4C97-9742-7265F24D7E26}" presName="spNode" presStyleCnt="0"/>
      <dgm:spPr/>
    </dgm:pt>
    <dgm:pt modelId="{121A5716-5D35-4804-8AF3-64EEBBEAC49F}" type="pres">
      <dgm:prSet presAssocID="{E018EFB2-AE95-48AE-8FAD-189592D1EEDD}" presName="sibTrans" presStyleLbl="sibTrans1D1" presStyleIdx="4" presStyleCnt="5"/>
      <dgm:spPr/>
      <dgm:t>
        <a:bodyPr/>
        <a:lstStyle/>
        <a:p>
          <a:endParaRPr lang="en-US"/>
        </a:p>
      </dgm:t>
    </dgm:pt>
  </dgm:ptLst>
  <dgm:cxnLst>
    <dgm:cxn modelId="{DE2A10A9-05F6-4E48-9A52-EA43C2273893}" type="presOf" srcId="{4B32F7D4-CA9D-425C-9045-D4E48A046151}" destId="{D4557D25-1A30-4AA6-AE2C-017295926E04}" srcOrd="0" destOrd="0" presId="urn:microsoft.com/office/officeart/2005/8/layout/cycle5"/>
    <dgm:cxn modelId="{6A09A0EF-BA91-4467-AB09-62F296E68C40}" type="presOf" srcId="{277ED648-6A0B-4E54-AC19-3E5742D3231F}" destId="{E3EE30A6-4104-4F3B-AC85-2F98CC24636E}" srcOrd="0" destOrd="0" presId="urn:microsoft.com/office/officeart/2005/8/layout/cycle5"/>
    <dgm:cxn modelId="{4ED58148-3297-45C5-8D30-B2D4C4664C05}" type="presOf" srcId="{F0FF351E-1F49-4D8A-BE51-E881EB91A342}" destId="{C19E66D7-32C4-48B0-9E8B-F16AE5F7F078}" srcOrd="0" destOrd="0" presId="urn:microsoft.com/office/officeart/2005/8/layout/cycle5"/>
    <dgm:cxn modelId="{1DE65A52-8E44-4A4C-AD09-AF9363DFE7C2}" type="presOf" srcId="{8A889674-B834-442A-9334-831BB9F477B3}" destId="{75578D57-930A-4815-96D2-F7BE6FD8CC87}" srcOrd="0" destOrd="0" presId="urn:microsoft.com/office/officeart/2005/8/layout/cycle5"/>
    <dgm:cxn modelId="{5CCC7E57-61B1-4205-B4EE-920AE7B548C6}" type="presOf" srcId="{4509CD7D-0E2F-47FC-9405-78A326B2F209}" destId="{9FADFEE5-F9DB-4BB2-8E34-2455A3063119}" srcOrd="0" destOrd="0" presId="urn:microsoft.com/office/officeart/2005/8/layout/cycle5"/>
    <dgm:cxn modelId="{AE58A96A-4B1F-4DFC-970D-DBCF5928DA85}" type="presOf" srcId="{E018EFB2-AE95-48AE-8FAD-189592D1EEDD}" destId="{121A5716-5D35-4804-8AF3-64EEBBEAC49F}" srcOrd="0" destOrd="0" presId="urn:microsoft.com/office/officeart/2005/8/layout/cycle5"/>
    <dgm:cxn modelId="{EFCC9890-E4F0-4D36-9932-A81CA69D5CF7}" type="presOf" srcId="{649BD3F1-340E-4959-AD99-D88546DA50C2}" destId="{AAAACF33-ECFA-4534-B35B-19D6C86F2441}" srcOrd="0" destOrd="0" presId="urn:microsoft.com/office/officeart/2005/8/layout/cycle5"/>
    <dgm:cxn modelId="{1412EF3C-2934-455A-A85B-10FBF656755D}" srcId="{08380C83-3628-41E1-A330-DF0DA89F1669}" destId="{88650DB7-4BFB-486B-A3EF-86C6012B55EA}" srcOrd="0" destOrd="0" parTransId="{46AEC23F-664E-4219-8AA7-C3D19D316CF9}" sibTransId="{4B32F7D4-CA9D-425C-9045-D4E48A046151}"/>
    <dgm:cxn modelId="{FA230F77-0B3E-45AE-ACC6-2F14EF34AB25}" type="presOf" srcId="{08380C83-3628-41E1-A330-DF0DA89F1669}" destId="{56FA2493-D92B-4580-830D-96F2A9BBFE6C}" srcOrd="0" destOrd="0" presId="urn:microsoft.com/office/officeart/2005/8/layout/cycle5"/>
    <dgm:cxn modelId="{F36EFA3B-3EB0-4008-8B27-F237BE86FC95}" type="presOf" srcId="{FBBED905-1455-4C97-9742-7265F24D7E26}" destId="{0C964799-4FE4-4B5A-BFD0-1028F6C2E243}" srcOrd="0" destOrd="0" presId="urn:microsoft.com/office/officeart/2005/8/layout/cycle5"/>
    <dgm:cxn modelId="{5723E51B-E9FB-4517-8A93-600EC32F5A9D}" srcId="{08380C83-3628-41E1-A330-DF0DA89F1669}" destId="{F0FF351E-1F49-4D8A-BE51-E881EB91A342}" srcOrd="1" destOrd="0" parTransId="{DFC2DAF4-E9C2-42DE-AD0D-E725FAC2C4DB}" sibTransId="{277ED648-6A0B-4E54-AC19-3E5742D3231F}"/>
    <dgm:cxn modelId="{359E1879-521A-4901-892E-59DF8EBCE697}" type="presOf" srcId="{FA36F914-A363-43CB-857C-C26BDE36C754}" destId="{E2D55CF3-5900-4124-A079-E1D596D6BC76}" srcOrd="0" destOrd="0" presId="urn:microsoft.com/office/officeart/2005/8/layout/cycle5"/>
    <dgm:cxn modelId="{F1E92114-CFCD-4EB9-B95E-453DA9067F61}" srcId="{08380C83-3628-41E1-A330-DF0DA89F1669}" destId="{8A889674-B834-442A-9334-831BB9F477B3}" srcOrd="3" destOrd="0" parTransId="{B85B9105-6792-4E8F-B17A-4FCF07DE784B}" sibTransId="{4509CD7D-0E2F-47FC-9405-78A326B2F209}"/>
    <dgm:cxn modelId="{6A88592E-1DA5-4FDB-B0D2-1D96EA387EC7}" type="presOf" srcId="{88650DB7-4BFB-486B-A3EF-86C6012B55EA}" destId="{F2C0F153-BA29-41C0-BD46-6403C5412377}" srcOrd="0" destOrd="0" presId="urn:microsoft.com/office/officeart/2005/8/layout/cycle5"/>
    <dgm:cxn modelId="{D11405DD-F888-458D-B0CB-A01F08DABB5E}" srcId="{08380C83-3628-41E1-A330-DF0DA89F1669}" destId="{FBBED905-1455-4C97-9742-7265F24D7E26}" srcOrd="4" destOrd="0" parTransId="{9BBE14EB-F10D-4497-B475-D10040FE6847}" sibTransId="{E018EFB2-AE95-48AE-8FAD-189592D1EEDD}"/>
    <dgm:cxn modelId="{82DED760-9CDE-40F7-9F6A-3F8856FF73C1}" srcId="{08380C83-3628-41E1-A330-DF0DA89F1669}" destId="{649BD3F1-340E-4959-AD99-D88546DA50C2}" srcOrd="2" destOrd="0" parTransId="{EBEC1AD7-7EEB-447F-B647-1CD66D7AC5D1}" sibTransId="{FA36F914-A363-43CB-857C-C26BDE36C754}"/>
    <dgm:cxn modelId="{9FD3C485-13AD-45A4-85B3-D077FA15BECF}" type="presParOf" srcId="{56FA2493-D92B-4580-830D-96F2A9BBFE6C}" destId="{F2C0F153-BA29-41C0-BD46-6403C5412377}" srcOrd="0" destOrd="0" presId="urn:microsoft.com/office/officeart/2005/8/layout/cycle5"/>
    <dgm:cxn modelId="{8745F403-8C91-482F-B7A6-3586D5CAE744}" type="presParOf" srcId="{56FA2493-D92B-4580-830D-96F2A9BBFE6C}" destId="{C1DE4464-D0CF-4608-AAAB-11B7A94D9D81}" srcOrd="1" destOrd="0" presId="urn:microsoft.com/office/officeart/2005/8/layout/cycle5"/>
    <dgm:cxn modelId="{739CD203-DC17-4761-9CF8-43ED67F36377}" type="presParOf" srcId="{56FA2493-D92B-4580-830D-96F2A9BBFE6C}" destId="{D4557D25-1A30-4AA6-AE2C-017295926E04}" srcOrd="2" destOrd="0" presId="urn:microsoft.com/office/officeart/2005/8/layout/cycle5"/>
    <dgm:cxn modelId="{222A8430-D5FC-4D9A-97D7-F7AB54A7992D}" type="presParOf" srcId="{56FA2493-D92B-4580-830D-96F2A9BBFE6C}" destId="{C19E66D7-32C4-48B0-9E8B-F16AE5F7F078}" srcOrd="3" destOrd="0" presId="urn:microsoft.com/office/officeart/2005/8/layout/cycle5"/>
    <dgm:cxn modelId="{94858141-8D14-4D00-8D40-8A1983C178A0}" type="presParOf" srcId="{56FA2493-D92B-4580-830D-96F2A9BBFE6C}" destId="{0A4A17AB-CC96-442A-B9BB-4E8E75EC580F}" srcOrd="4" destOrd="0" presId="urn:microsoft.com/office/officeart/2005/8/layout/cycle5"/>
    <dgm:cxn modelId="{42A670D2-4E8E-49A9-A3F3-114D49549263}" type="presParOf" srcId="{56FA2493-D92B-4580-830D-96F2A9BBFE6C}" destId="{E3EE30A6-4104-4F3B-AC85-2F98CC24636E}" srcOrd="5" destOrd="0" presId="urn:microsoft.com/office/officeart/2005/8/layout/cycle5"/>
    <dgm:cxn modelId="{09E13820-EF83-4F5A-87D8-F3B24E392C1B}" type="presParOf" srcId="{56FA2493-D92B-4580-830D-96F2A9BBFE6C}" destId="{AAAACF33-ECFA-4534-B35B-19D6C86F2441}" srcOrd="6" destOrd="0" presId="urn:microsoft.com/office/officeart/2005/8/layout/cycle5"/>
    <dgm:cxn modelId="{879D637B-C8C6-46DF-B634-D41BBD50E7A8}" type="presParOf" srcId="{56FA2493-D92B-4580-830D-96F2A9BBFE6C}" destId="{82A0B0E6-E189-413D-8270-52BAD7992AEC}" srcOrd="7" destOrd="0" presId="urn:microsoft.com/office/officeart/2005/8/layout/cycle5"/>
    <dgm:cxn modelId="{7748AF0D-651F-46EB-871C-AD34A13D219B}" type="presParOf" srcId="{56FA2493-D92B-4580-830D-96F2A9BBFE6C}" destId="{E2D55CF3-5900-4124-A079-E1D596D6BC76}" srcOrd="8" destOrd="0" presId="urn:microsoft.com/office/officeart/2005/8/layout/cycle5"/>
    <dgm:cxn modelId="{1B42CCED-AEFD-47A9-BEBC-1CF53526F858}" type="presParOf" srcId="{56FA2493-D92B-4580-830D-96F2A9BBFE6C}" destId="{75578D57-930A-4815-96D2-F7BE6FD8CC87}" srcOrd="9" destOrd="0" presId="urn:microsoft.com/office/officeart/2005/8/layout/cycle5"/>
    <dgm:cxn modelId="{51A23622-5B3D-4EB0-B830-F1426A2CFBCB}" type="presParOf" srcId="{56FA2493-D92B-4580-830D-96F2A9BBFE6C}" destId="{A71349B5-02F6-4B60-8F65-31A25AA104F7}" srcOrd="10" destOrd="0" presId="urn:microsoft.com/office/officeart/2005/8/layout/cycle5"/>
    <dgm:cxn modelId="{331E9650-08BC-4FDA-BAF3-9FB271A1898D}" type="presParOf" srcId="{56FA2493-D92B-4580-830D-96F2A9BBFE6C}" destId="{9FADFEE5-F9DB-4BB2-8E34-2455A3063119}" srcOrd="11" destOrd="0" presId="urn:microsoft.com/office/officeart/2005/8/layout/cycle5"/>
    <dgm:cxn modelId="{56D7B8A0-9D82-4251-8A99-074C63C50892}" type="presParOf" srcId="{56FA2493-D92B-4580-830D-96F2A9BBFE6C}" destId="{0C964799-4FE4-4B5A-BFD0-1028F6C2E243}" srcOrd="12" destOrd="0" presId="urn:microsoft.com/office/officeart/2005/8/layout/cycle5"/>
    <dgm:cxn modelId="{9E5667DE-B5CF-4658-BFBA-D7E5BE4E064C}" type="presParOf" srcId="{56FA2493-D92B-4580-830D-96F2A9BBFE6C}" destId="{B66BF8FD-7524-4A1E-B615-5500EF9DC67B}" srcOrd="13" destOrd="0" presId="urn:microsoft.com/office/officeart/2005/8/layout/cycle5"/>
    <dgm:cxn modelId="{51B61199-C9A1-42E8-A889-9821C8E06F21}" type="presParOf" srcId="{56FA2493-D92B-4580-830D-96F2A9BBFE6C}" destId="{121A5716-5D35-4804-8AF3-64EEBBEAC49F}"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C0F153-BA29-41C0-BD46-6403C5412377}">
      <dsp:nvSpPr>
        <dsp:cNvPr id="0" name=""/>
        <dsp:cNvSpPr/>
      </dsp:nvSpPr>
      <dsp:spPr>
        <a:xfrm>
          <a:off x="3370154" y="0"/>
          <a:ext cx="1946490" cy="112211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0" kern="1200" dirty="0" smtClean="0">
              <a:solidFill>
                <a:schemeClr val="tx1"/>
              </a:solidFill>
              <a:latin typeface="華康儷中黑" pitchFamily="49" charset="-120"/>
              <a:ea typeface="華康儷中黑" pitchFamily="49" charset="-120"/>
            </a:rPr>
            <a:t>進食份量</a:t>
          </a:r>
          <a:endParaRPr lang="en-US" altLang="zh-TW" sz="2400" b="0" kern="1200" dirty="0" smtClean="0">
            <a:solidFill>
              <a:schemeClr val="tx1"/>
            </a:solidFill>
            <a:latin typeface="華康儷中黑" pitchFamily="49" charset="-120"/>
            <a:ea typeface="華康儷中黑" pitchFamily="49" charset="-120"/>
          </a:endParaRPr>
        </a:p>
        <a:p>
          <a:pPr lvl="0" algn="ctr" defTabSz="1066800">
            <a:lnSpc>
              <a:spcPct val="90000"/>
            </a:lnSpc>
            <a:spcBef>
              <a:spcPct val="0"/>
            </a:spcBef>
            <a:spcAft>
              <a:spcPts val="0"/>
            </a:spcAft>
          </a:pPr>
          <a:r>
            <a:rPr lang="en-US" sz="2400" b="0" kern="1200" dirty="0" smtClean="0">
              <a:solidFill>
                <a:schemeClr val="tx1"/>
              </a:solidFill>
              <a:latin typeface="Calibri" panose="020F0502020204030204" pitchFamily="34" charset="0"/>
              <a:ea typeface="華康儷中黑" pitchFamily="49" charset="-120"/>
            </a:rPr>
            <a:t>Portion Size</a:t>
          </a:r>
          <a:endParaRPr lang="en-US" sz="2400" b="0" kern="1200" dirty="0">
            <a:solidFill>
              <a:schemeClr val="tx1"/>
            </a:solidFill>
            <a:latin typeface="Calibri" panose="020F0502020204030204" pitchFamily="34" charset="0"/>
            <a:ea typeface="華康儷中黑" pitchFamily="49" charset="-120"/>
          </a:endParaRPr>
        </a:p>
      </dsp:txBody>
      <dsp:txXfrm>
        <a:off x="3370154" y="0"/>
        <a:ext cx="1946490" cy="1122115"/>
      </dsp:txXfrm>
    </dsp:sp>
    <dsp:sp modelId="{D4557D25-1A30-4AA6-AE2C-017295926E04}">
      <dsp:nvSpPr>
        <dsp:cNvPr id="0" name=""/>
        <dsp:cNvSpPr/>
      </dsp:nvSpPr>
      <dsp:spPr>
        <a:xfrm>
          <a:off x="3403227" y="758807"/>
          <a:ext cx="4483900" cy="4483900"/>
        </a:xfrm>
        <a:custGeom>
          <a:avLst/>
          <a:gdLst/>
          <a:ahLst/>
          <a:cxnLst/>
          <a:rect l="0" t="0" r="0" b="0"/>
          <a:pathLst>
            <a:path>
              <a:moveTo>
                <a:pt x="2348120" y="2515"/>
              </a:moveTo>
              <a:arcTo wR="2241950" hR="2241950" stAng="16362859" swAng="2153305"/>
            </a:path>
          </a:pathLst>
        </a:custGeom>
        <a:noFill/>
        <a:ln w="9525"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19E66D7-32C4-48B0-9E8B-F16AE5F7F078}">
      <dsp:nvSpPr>
        <dsp:cNvPr id="0" name=""/>
        <dsp:cNvSpPr/>
      </dsp:nvSpPr>
      <dsp:spPr>
        <a:xfrm>
          <a:off x="6559011" y="1551984"/>
          <a:ext cx="1946490" cy="1122115"/>
        </a:xfrm>
        <a:prstGeom prst="roundRect">
          <a:avLst/>
        </a:prstGeom>
        <a:gradFill rotWithShape="0">
          <a:gsLst>
            <a:gs pos="0">
              <a:schemeClr val="accent4">
                <a:hueOff val="-1116192"/>
                <a:satOff val="6725"/>
                <a:lumOff val="539"/>
                <a:alphaOff val="0"/>
                <a:tint val="100000"/>
                <a:shade val="100000"/>
                <a:satMod val="130000"/>
              </a:schemeClr>
            </a:gs>
            <a:gs pos="100000">
              <a:schemeClr val="accent4">
                <a:hueOff val="-1116192"/>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0" kern="1200" dirty="0" smtClean="0">
              <a:solidFill>
                <a:schemeClr val="tx1"/>
              </a:solidFill>
              <a:latin typeface="華康儷中黑" pitchFamily="49" charset="-120"/>
              <a:ea typeface="華康儷中黑" pitchFamily="49" charset="-120"/>
            </a:rPr>
            <a:t>搖搖式飲食</a:t>
          </a:r>
          <a:endParaRPr lang="en-US" altLang="zh-TW" sz="2400" b="0" kern="1200" dirty="0" smtClean="0">
            <a:solidFill>
              <a:schemeClr val="tx1"/>
            </a:solidFill>
            <a:latin typeface="華康儷中黑" pitchFamily="49" charset="-120"/>
            <a:ea typeface="華康儷中黑" pitchFamily="49" charset="-120"/>
          </a:endParaRPr>
        </a:p>
        <a:p>
          <a:pPr lvl="0" algn="ctr" defTabSz="1066800">
            <a:lnSpc>
              <a:spcPct val="90000"/>
            </a:lnSpc>
            <a:spcBef>
              <a:spcPct val="0"/>
            </a:spcBef>
            <a:spcAft>
              <a:spcPts val="0"/>
            </a:spcAft>
          </a:pPr>
          <a:r>
            <a:rPr lang="en-US" sz="2400" b="0" kern="1200" dirty="0" smtClean="0">
              <a:solidFill>
                <a:schemeClr val="tx1"/>
              </a:solidFill>
              <a:latin typeface="Calibri" panose="020F0502020204030204" pitchFamily="34" charset="0"/>
              <a:ea typeface="華康儷中黑" pitchFamily="49" charset="-120"/>
            </a:rPr>
            <a:t>Yo-yo Dieting</a:t>
          </a:r>
          <a:endParaRPr lang="en-US" sz="2400" b="0" kern="1200" dirty="0">
            <a:solidFill>
              <a:schemeClr val="tx1"/>
            </a:solidFill>
            <a:latin typeface="Calibri" panose="020F0502020204030204" pitchFamily="34" charset="0"/>
            <a:ea typeface="華康儷中黑" pitchFamily="49" charset="-120"/>
          </a:endParaRPr>
        </a:p>
      </dsp:txBody>
      <dsp:txXfrm>
        <a:off x="6559011" y="1551984"/>
        <a:ext cx="1946490" cy="1122115"/>
      </dsp:txXfrm>
    </dsp:sp>
    <dsp:sp modelId="{E3EE30A6-4104-4F3B-AC85-2F98CC24636E}">
      <dsp:nvSpPr>
        <dsp:cNvPr id="0" name=""/>
        <dsp:cNvSpPr/>
      </dsp:nvSpPr>
      <dsp:spPr>
        <a:xfrm>
          <a:off x="3230617" y="-263113"/>
          <a:ext cx="4483900" cy="4483900"/>
        </a:xfrm>
        <a:custGeom>
          <a:avLst/>
          <a:gdLst/>
          <a:ahLst/>
          <a:cxnLst/>
          <a:rect l="0" t="0" r="0" b="0"/>
          <a:pathLst>
            <a:path>
              <a:moveTo>
                <a:pt x="4226003" y="3285920"/>
              </a:moveTo>
              <a:arcTo wR="2241950" hR="2241950" stAng="1665148" swAng="1837838"/>
            </a:path>
          </a:pathLst>
        </a:custGeom>
        <a:noFill/>
        <a:ln w="9525" cap="flat" cmpd="sng" algn="ctr">
          <a:solidFill>
            <a:schemeClr val="accent4">
              <a:hueOff val="-1116192"/>
              <a:satOff val="6725"/>
              <a:lumOff val="539"/>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AAACF33-ECFA-4534-B35B-19D6C86F2441}">
      <dsp:nvSpPr>
        <dsp:cNvPr id="0" name=""/>
        <dsp:cNvSpPr/>
      </dsp:nvSpPr>
      <dsp:spPr>
        <a:xfrm>
          <a:off x="4835302" y="4058552"/>
          <a:ext cx="1946490" cy="1122115"/>
        </a:xfrm>
        <a:prstGeom prst="roundRect">
          <a:avLst/>
        </a:prstGeom>
        <a:gradFill rotWithShape="0">
          <a:gsLst>
            <a:gs pos="0">
              <a:schemeClr val="accent4">
                <a:hueOff val="-2232385"/>
                <a:satOff val="13449"/>
                <a:lumOff val="1078"/>
                <a:alphaOff val="0"/>
                <a:tint val="100000"/>
                <a:shade val="100000"/>
                <a:satMod val="130000"/>
              </a:schemeClr>
            </a:gs>
            <a:gs pos="100000">
              <a:schemeClr val="accent4">
                <a:hueOff val="-2232385"/>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0" kern="1200" dirty="0" smtClean="0">
              <a:solidFill>
                <a:schemeClr val="tx1"/>
              </a:solidFill>
              <a:latin typeface="華康儷中黑" pitchFamily="49" charset="-120"/>
              <a:ea typeface="華康儷中黑" pitchFamily="49" charset="-120"/>
            </a:rPr>
            <a:t>壓力</a:t>
          </a:r>
          <a:endParaRPr lang="en-US" altLang="zh-TW" sz="2400" b="0" kern="1200" dirty="0" smtClean="0">
            <a:solidFill>
              <a:schemeClr val="tx1"/>
            </a:solidFill>
            <a:latin typeface="華康儷中黑" pitchFamily="49" charset="-120"/>
            <a:ea typeface="華康儷中黑" pitchFamily="49" charset="-120"/>
          </a:endParaRPr>
        </a:p>
        <a:p>
          <a:pPr lvl="0" algn="ctr" defTabSz="1066800">
            <a:lnSpc>
              <a:spcPct val="90000"/>
            </a:lnSpc>
            <a:spcBef>
              <a:spcPct val="0"/>
            </a:spcBef>
            <a:spcAft>
              <a:spcPts val="0"/>
            </a:spcAft>
          </a:pPr>
          <a:r>
            <a:rPr lang="en-US" sz="2400" b="0" kern="1200" dirty="0" smtClean="0">
              <a:solidFill>
                <a:schemeClr val="tx1"/>
              </a:solidFill>
              <a:latin typeface="Calibri" panose="020F0502020204030204" pitchFamily="34" charset="0"/>
              <a:ea typeface="華康儷中黑" pitchFamily="49" charset="-120"/>
            </a:rPr>
            <a:t>Stress</a:t>
          </a:r>
          <a:endParaRPr lang="en-US" sz="2400" b="0" kern="1200" dirty="0">
            <a:solidFill>
              <a:schemeClr val="tx1"/>
            </a:solidFill>
            <a:latin typeface="Calibri" panose="020F0502020204030204" pitchFamily="34" charset="0"/>
            <a:ea typeface="華康儷中黑" pitchFamily="49" charset="-120"/>
          </a:endParaRPr>
        </a:p>
      </dsp:txBody>
      <dsp:txXfrm>
        <a:off x="4835302" y="4058552"/>
        <a:ext cx="1946490" cy="1122115"/>
      </dsp:txXfrm>
    </dsp:sp>
    <dsp:sp modelId="{E2D55CF3-5900-4124-A079-E1D596D6BC76}">
      <dsp:nvSpPr>
        <dsp:cNvPr id="0" name=""/>
        <dsp:cNvSpPr/>
      </dsp:nvSpPr>
      <dsp:spPr>
        <a:xfrm>
          <a:off x="2101398" y="655715"/>
          <a:ext cx="4483900" cy="4483900"/>
        </a:xfrm>
        <a:custGeom>
          <a:avLst/>
          <a:gdLst/>
          <a:ahLst/>
          <a:cxnLst/>
          <a:rect l="0" t="0" r="0" b="0"/>
          <a:pathLst>
            <a:path>
              <a:moveTo>
                <a:pt x="2540288" y="4463962"/>
              </a:moveTo>
              <a:arcTo wR="2241950" hR="2241950" stAng="4941175" swAng="917511"/>
            </a:path>
          </a:pathLst>
        </a:custGeom>
        <a:noFill/>
        <a:ln w="9525" cap="flat" cmpd="sng" algn="ctr">
          <a:solidFill>
            <a:schemeClr val="accent4">
              <a:hueOff val="-2232385"/>
              <a:satOff val="13449"/>
              <a:lumOff val="1078"/>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75578D57-930A-4815-96D2-F7BE6FD8CC87}">
      <dsp:nvSpPr>
        <dsp:cNvPr id="0" name=""/>
        <dsp:cNvSpPr/>
      </dsp:nvSpPr>
      <dsp:spPr>
        <a:xfrm>
          <a:off x="1904992" y="4058569"/>
          <a:ext cx="1946490" cy="1122115"/>
        </a:xfrm>
        <a:prstGeom prst="roundRect">
          <a:avLst/>
        </a:prstGeom>
        <a:gradFill rotWithShape="0">
          <a:gsLst>
            <a:gs pos="0">
              <a:schemeClr val="accent4">
                <a:hueOff val="-3348577"/>
                <a:satOff val="20174"/>
                <a:lumOff val="1617"/>
                <a:alphaOff val="0"/>
                <a:tint val="100000"/>
                <a:shade val="100000"/>
                <a:satMod val="130000"/>
              </a:schemeClr>
            </a:gs>
            <a:gs pos="100000">
              <a:schemeClr val="accent4">
                <a:hueOff val="-3348577"/>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ts val="0"/>
            </a:spcAft>
          </a:pPr>
          <a:r>
            <a:rPr lang="zh-TW" altLang="en-US" sz="2400" b="0" kern="1200" dirty="0" smtClean="0">
              <a:solidFill>
                <a:schemeClr val="tx1"/>
              </a:solidFill>
              <a:latin typeface="華康儷中黑" pitchFamily="49" charset="-120"/>
              <a:ea typeface="華康儷中黑" pitchFamily="49" charset="-120"/>
            </a:rPr>
            <a:t>加工食物</a:t>
          </a:r>
          <a:endParaRPr lang="en-US" altLang="zh-TW" sz="2400" b="0" kern="1200" dirty="0" smtClean="0">
            <a:solidFill>
              <a:schemeClr val="tx1"/>
            </a:solidFill>
            <a:latin typeface="華康儷中黑" pitchFamily="49" charset="-120"/>
            <a:ea typeface="華康儷中黑" pitchFamily="49" charset="-120"/>
          </a:endParaRPr>
        </a:p>
        <a:p>
          <a:pPr lvl="0" algn="ctr" defTabSz="1066800">
            <a:lnSpc>
              <a:spcPct val="90000"/>
            </a:lnSpc>
            <a:spcBef>
              <a:spcPct val="0"/>
            </a:spcBef>
            <a:spcAft>
              <a:spcPts val="0"/>
            </a:spcAft>
          </a:pPr>
          <a:r>
            <a:rPr lang="en-US" sz="2400" b="0" kern="1200" dirty="0" smtClean="0">
              <a:solidFill>
                <a:schemeClr val="tx1"/>
              </a:solidFill>
              <a:latin typeface="Calibri" panose="020F0502020204030204" pitchFamily="34" charset="0"/>
              <a:ea typeface="華康儷中黑" pitchFamily="49" charset="-120"/>
            </a:rPr>
            <a:t>Processing Food</a:t>
          </a:r>
          <a:endParaRPr lang="en-US" sz="2400" b="0" kern="1200" dirty="0">
            <a:solidFill>
              <a:schemeClr val="tx1"/>
            </a:solidFill>
            <a:latin typeface="Calibri" panose="020F0502020204030204" pitchFamily="34" charset="0"/>
            <a:ea typeface="華康儷中黑" pitchFamily="49" charset="-120"/>
          </a:endParaRPr>
        </a:p>
      </dsp:txBody>
      <dsp:txXfrm>
        <a:off x="1904992" y="4058569"/>
        <a:ext cx="1946490" cy="1122115"/>
      </dsp:txXfrm>
    </dsp:sp>
    <dsp:sp modelId="{9FADFEE5-F9DB-4BB2-8E34-2455A3063119}">
      <dsp:nvSpPr>
        <dsp:cNvPr id="0" name=""/>
        <dsp:cNvSpPr/>
      </dsp:nvSpPr>
      <dsp:spPr>
        <a:xfrm>
          <a:off x="1012122" y="-246602"/>
          <a:ext cx="4483900" cy="4483900"/>
        </a:xfrm>
        <a:custGeom>
          <a:avLst/>
          <a:gdLst/>
          <a:ahLst/>
          <a:cxnLst/>
          <a:rect l="0" t="0" r="0" b="0"/>
          <a:pathLst>
            <a:path>
              <a:moveTo>
                <a:pt x="1034067" y="4130696"/>
              </a:moveTo>
              <a:arcTo wR="2241950" hR="2241950" stAng="7355974" swAng="1812630"/>
            </a:path>
          </a:pathLst>
        </a:custGeom>
        <a:noFill/>
        <a:ln w="9525" cap="flat" cmpd="sng" algn="ctr">
          <a:solidFill>
            <a:schemeClr val="accent4">
              <a:hueOff val="-3348577"/>
              <a:satOff val="20174"/>
              <a:lumOff val="1617"/>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0C964799-4FE4-4B5A-BFD0-1028F6C2E243}">
      <dsp:nvSpPr>
        <dsp:cNvPr id="0" name=""/>
        <dsp:cNvSpPr/>
      </dsp:nvSpPr>
      <dsp:spPr>
        <a:xfrm>
          <a:off x="216610" y="1552002"/>
          <a:ext cx="1946490" cy="1122115"/>
        </a:xfrm>
        <a:prstGeom prst="roundRect">
          <a:avLst/>
        </a:prstGeom>
        <a:gradFill rotWithShape="0">
          <a:gsLst>
            <a:gs pos="0">
              <a:schemeClr val="accent4">
                <a:hueOff val="-4464770"/>
                <a:satOff val="26899"/>
                <a:lumOff val="2156"/>
                <a:alphaOff val="0"/>
                <a:tint val="100000"/>
                <a:shade val="100000"/>
                <a:satMod val="130000"/>
              </a:schemeClr>
            </a:gs>
            <a:gs pos="100000">
              <a:schemeClr val="accent4">
                <a:hueOff val="-4464770"/>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b="0" kern="1200" dirty="0" smtClean="0">
              <a:solidFill>
                <a:schemeClr val="tx1"/>
              </a:solidFill>
              <a:latin typeface="華康儷中黑" pitchFamily="49" charset="-120"/>
              <a:ea typeface="華康儷中黑" pitchFamily="49" charset="-120"/>
            </a:rPr>
            <a:t>缺乏活動</a:t>
          </a:r>
          <a:r>
            <a:rPr lang="en-US" sz="2400" b="0" kern="1200" dirty="0" smtClean="0">
              <a:solidFill>
                <a:schemeClr val="tx1"/>
              </a:solidFill>
            </a:rPr>
            <a:t>Sedentary Lifestyles</a:t>
          </a:r>
          <a:endParaRPr lang="en-US" altLang="zh-TW" sz="2400" b="0" kern="1200" dirty="0" smtClean="0">
            <a:solidFill>
              <a:schemeClr val="tx1"/>
            </a:solidFill>
            <a:latin typeface="華康儷中黑" pitchFamily="49" charset="-120"/>
            <a:ea typeface="華康儷中黑" pitchFamily="49" charset="-120"/>
          </a:endParaRPr>
        </a:p>
      </dsp:txBody>
      <dsp:txXfrm>
        <a:off x="216610" y="1552002"/>
        <a:ext cx="1946490" cy="1122115"/>
      </dsp:txXfrm>
    </dsp:sp>
    <dsp:sp modelId="{121A5716-5D35-4804-8AF3-64EEBBEAC49F}">
      <dsp:nvSpPr>
        <dsp:cNvPr id="0" name=""/>
        <dsp:cNvSpPr/>
      </dsp:nvSpPr>
      <dsp:spPr>
        <a:xfrm>
          <a:off x="833100" y="763502"/>
          <a:ext cx="4483900" cy="4483900"/>
        </a:xfrm>
        <a:custGeom>
          <a:avLst/>
          <a:gdLst/>
          <a:ahLst/>
          <a:cxnLst/>
          <a:rect l="0" t="0" r="0" b="0"/>
          <a:pathLst>
            <a:path>
              <a:moveTo>
                <a:pt x="842491" y="490420"/>
              </a:moveTo>
              <a:arcTo wR="2241950" hR="2241950" stAng="13882526" swAng="2113571"/>
            </a:path>
          </a:pathLst>
        </a:custGeom>
        <a:noFill/>
        <a:ln w="9525" cap="flat" cmpd="sng" algn="ctr">
          <a:solidFill>
            <a:schemeClr val="accent4">
              <a:hueOff val="-4464770"/>
              <a:satOff val="26899"/>
              <a:lumOff val="2156"/>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907C3A-E3B9-411B-B778-887D38A9742D}" type="datetimeFigureOut">
              <a:rPr lang="en-US" smtClean="0"/>
              <a:pPr/>
              <a:t>5/9/2014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47775-9A35-4E75-B3CB-7E861F49D5D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rPr>
              <a:t>Day 1 Slide – Growth in past 5 Years</a:t>
            </a:r>
          </a:p>
        </p:txBody>
      </p:sp>
      <p:sp>
        <p:nvSpPr>
          <p:cNvPr id="614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3784" indent="-286070">
              <a:defRPr sz="2400">
                <a:solidFill>
                  <a:schemeClr val="tx1"/>
                </a:solidFill>
                <a:latin typeface="Arial" charset="0"/>
                <a:ea typeface="ＭＳ Ｐゴシック" charset="0"/>
              </a:defRPr>
            </a:lvl2pPr>
            <a:lvl3pPr marL="1144283" indent="-228856">
              <a:defRPr sz="2400">
                <a:solidFill>
                  <a:schemeClr val="tx1"/>
                </a:solidFill>
                <a:latin typeface="Arial" charset="0"/>
                <a:ea typeface="ＭＳ Ｐゴシック" charset="0"/>
              </a:defRPr>
            </a:lvl3pPr>
            <a:lvl4pPr marL="1601996" indent="-228856">
              <a:defRPr sz="2400">
                <a:solidFill>
                  <a:schemeClr val="tx1"/>
                </a:solidFill>
                <a:latin typeface="Arial" charset="0"/>
                <a:ea typeface="ＭＳ Ｐゴシック" charset="0"/>
              </a:defRPr>
            </a:lvl4pPr>
            <a:lvl5pPr marL="2059709" indent="-228856">
              <a:defRPr sz="2400">
                <a:solidFill>
                  <a:schemeClr val="tx1"/>
                </a:solidFill>
                <a:latin typeface="Arial" charset="0"/>
                <a:ea typeface="ＭＳ Ｐゴシック" charset="0"/>
              </a:defRPr>
            </a:lvl5pPr>
            <a:lvl6pPr marL="2517422" indent="-228856" eaLnBrk="0" fontAlgn="base" hangingPunct="0">
              <a:spcBef>
                <a:spcPct val="0"/>
              </a:spcBef>
              <a:spcAft>
                <a:spcPct val="0"/>
              </a:spcAft>
              <a:defRPr sz="2400">
                <a:solidFill>
                  <a:schemeClr val="tx1"/>
                </a:solidFill>
                <a:latin typeface="Arial" charset="0"/>
                <a:ea typeface="ＭＳ Ｐゴシック" charset="0"/>
              </a:defRPr>
            </a:lvl6pPr>
            <a:lvl7pPr marL="2975135" indent="-228856" eaLnBrk="0" fontAlgn="base" hangingPunct="0">
              <a:spcBef>
                <a:spcPct val="0"/>
              </a:spcBef>
              <a:spcAft>
                <a:spcPct val="0"/>
              </a:spcAft>
              <a:defRPr sz="2400">
                <a:solidFill>
                  <a:schemeClr val="tx1"/>
                </a:solidFill>
                <a:latin typeface="Arial" charset="0"/>
                <a:ea typeface="ＭＳ Ｐゴシック" charset="0"/>
              </a:defRPr>
            </a:lvl7pPr>
            <a:lvl8pPr marL="3432849" indent="-228856" eaLnBrk="0" fontAlgn="base" hangingPunct="0">
              <a:spcBef>
                <a:spcPct val="0"/>
              </a:spcBef>
              <a:spcAft>
                <a:spcPct val="0"/>
              </a:spcAft>
              <a:defRPr sz="2400">
                <a:solidFill>
                  <a:schemeClr val="tx1"/>
                </a:solidFill>
                <a:latin typeface="Arial" charset="0"/>
                <a:ea typeface="ＭＳ Ｐゴシック" charset="0"/>
              </a:defRPr>
            </a:lvl8pPr>
            <a:lvl9pPr marL="3890561" indent="-228856" eaLnBrk="0" fontAlgn="base" hangingPunct="0">
              <a:spcBef>
                <a:spcPct val="0"/>
              </a:spcBef>
              <a:spcAft>
                <a:spcPct val="0"/>
              </a:spcAft>
              <a:defRPr sz="2400">
                <a:solidFill>
                  <a:schemeClr val="tx1"/>
                </a:solidFill>
                <a:latin typeface="Arial" charset="0"/>
                <a:ea typeface="ＭＳ Ｐゴシック" charset="0"/>
              </a:defRPr>
            </a:lvl9pPr>
          </a:lstStyle>
          <a:p>
            <a:fld id="{565D65C4-AE8F-5347-B5F4-C45B97266F67}" type="slidenum">
              <a:rPr lang="en-US" sz="1200">
                <a:solidFill>
                  <a:prstClr val="black"/>
                </a:solidFill>
              </a:rPr>
              <a:pPr/>
              <a:t>12</a:t>
            </a:fld>
            <a:endParaRPr lang="en-US"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a:ln/>
        </p:spPr>
      </p:sp>
      <p:sp>
        <p:nvSpPr>
          <p:cNvPr id="62467" name="Rectangle 3"/>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500" b="1" dirty="0">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endParaRPr>
          </a:p>
        </p:txBody>
      </p:sp>
      <p:sp>
        <p:nvSpPr>
          <p:cNvPr id="6349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29057" indent="-280406">
              <a:defRPr sz="2400">
                <a:solidFill>
                  <a:schemeClr val="tx1"/>
                </a:solidFill>
                <a:latin typeface="Arial" charset="0"/>
                <a:ea typeface="ＭＳ Ｐゴシック" charset="0"/>
              </a:defRPr>
            </a:lvl2pPr>
            <a:lvl3pPr marL="1121626" indent="-224325">
              <a:defRPr sz="2400">
                <a:solidFill>
                  <a:schemeClr val="tx1"/>
                </a:solidFill>
                <a:latin typeface="Arial" charset="0"/>
                <a:ea typeface="ＭＳ Ｐゴシック" charset="0"/>
              </a:defRPr>
            </a:lvl3pPr>
            <a:lvl4pPr marL="1570276" indent="-224325">
              <a:defRPr sz="2400">
                <a:solidFill>
                  <a:schemeClr val="tx1"/>
                </a:solidFill>
                <a:latin typeface="Arial" charset="0"/>
                <a:ea typeface="ＭＳ Ｐゴシック" charset="0"/>
              </a:defRPr>
            </a:lvl4pPr>
            <a:lvl5pPr marL="2018927" indent="-224325">
              <a:defRPr sz="2400">
                <a:solidFill>
                  <a:schemeClr val="tx1"/>
                </a:solidFill>
                <a:latin typeface="Arial" charset="0"/>
                <a:ea typeface="ＭＳ Ｐゴシック" charset="0"/>
              </a:defRPr>
            </a:lvl5pPr>
            <a:lvl6pPr marL="2467577" indent="-224325" eaLnBrk="0" fontAlgn="base" hangingPunct="0">
              <a:spcBef>
                <a:spcPct val="0"/>
              </a:spcBef>
              <a:spcAft>
                <a:spcPct val="0"/>
              </a:spcAft>
              <a:defRPr sz="2400">
                <a:solidFill>
                  <a:schemeClr val="tx1"/>
                </a:solidFill>
                <a:latin typeface="Arial" charset="0"/>
                <a:ea typeface="ＭＳ Ｐゴシック" charset="0"/>
              </a:defRPr>
            </a:lvl6pPr>
            <a:lvl7pPr marL="2916227" indent="-224325" eaLnBrk="0" fontAlgn="base" hangingPunct="0">
              <a:spcBef>
                <a:spcPct val="0"/>
              </a:spcBef>
              <a:spcAft>
                <a:spcPct val="0"/>
              </a:spcAft>
              <a:defRPr sz="2400">
                <a:solidFill>
                  <a:schemeClr val="tx1"/>
                </a:solidFill>
                <a:latin typeface="Arial" charset="0"/>
                <a:ea typeface="ＭＳ Ｐゴシック" charset="0"/>
              </a:defRPr>
            </a:lvl7pPr>
            <a:lvl8pPr marL="3364878" indent="-224325" eaLnBrk="0" fontAlgn="base" hangingPunct="0">
              <a:spcBef>
                <a:spcPct val="0"/>
              </a:spcBef>
              <a:spcAft>
                <a:spcPct val="0"/>
              </a:spcAft>
              <a:defRPr sz="2400">
                <a:solidFill>
                  <a:schemeClr val="tx1"/>
                </a:solidFill>
                <a:latin typeface="Arial" charset="0"/>
                <a:ea typeface="ＭＳ Ｐゴシック" charset="0"/>
              </a:defRPr>
            </a:lvl8pPr>
            <a:lvl9pPr marL="3813528" indent="-224325" eaLnBrk="0" fontAlgn="base" hangingPunct="0">
              <a:spcBef>
                <a:spcPct val="0"/>
              </a:spcBef>
              <a:spcAft>
                <a:spcPct val="0"/>
              </a:spcAft>
              <a:defRPr sz="2400">
                <a:solidFill>
                  <a:schemeClr val="tx1"/>
                </a:solidFill>
                <a:latin typeface="Arial" charset="0"/>
                <a:ea typeface="ＭＳ Ｐゴシック" charset="0"/>
              </a:defRPr>
            </a:lvl9pPr>
          </a:lstStyle>
          <a:p>
            <a:fld id="{56A15DFD-F235-4847-8342-8D7301482C02}" type="slidenum">
              <a:rPr lang="en-US" sz="1200">
                <a:solidFill>
                  <a:prstClr val="black"/>
                </a:solidFill>
              </a:rPr>
              <a:pPr/>
              <a:t>15</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7E33418-4A51-E04C-B3AA-2D26E6E8CC6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78981336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2ED212B-C8FF-2042-98DC-3E5ED029DE1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999882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A52B55A-3DFC-7C4A-B698-98483C5FB15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64605701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4317744B-DD46-1946-B5CE-CA8F85B7A4F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145226241"/>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8304E38-20DF-EE4A-8206-8D9C62B4DD9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1700695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83662AB-362A-5149-81FB-E3425810092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8462496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F1B7840C-3ACA-0B4C-BF46-FAF8C06142C9}"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248251228"/>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5903979-633B-7147-BB0C-D11C3C86ABA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1129924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AC755D8E-C92C-FF42-ACC6-9778A9E0733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759206082"/>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1593215-CB20-A548-98CC-7382E4E4427F}"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92011028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BE50720-DCAC-EB47-9A6C-F18455E0500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177944137"/>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9"/>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solidFill>
                <a:srgbClr val="FFFFFF"/>
              </a:solidFill>
            </a:endParaRPr>
          </a:p>
        </p:txBody>
      </p:sp>
      <p:sp>
        <p:nvSpPr>
          <p:cNvPr id="4" name="Footer Placeholder 3"/>
          <p:cNvSpPr>
            <a:spLocks noGrp="1"/>
          </p:cNvSpPr>
          <p:nvPr>
            <p:ph type="ftr" sz="quarter" idx="11"/>
          </p:nvPr>
        </p:nvSpPr>
        <p:spPr>
          <a:xfrm>
            <a:off x="3124201" y="6245225"/>
            <a:ext cx="2895600" cy="476250"/>
          </a:xfrm>
        </p:spPr>
        <p:txBody>
          <a:bodyPr/>
          <a:lstStyle>
            <a:lvl1pPr>
              <a:defRPr/>
            </a:lvl1pPr>
          </a:lstStyle>
          <a:p>
            <a:pPr>
              <a:defRPr/>
            </a:pPr>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4446A5F-6FD0-7341-9D72-FB51A79296C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928977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87219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51083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383856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926050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55013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09201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323996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78123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76508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67748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50643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2ECAB7-1EDE-A946-9B82-6EC601020A05}" type="slidenum">
              <a:rPr lang="en-US"/>
              <a:pPr>
                <a:defRPr/>
              </a:pPr>
              <a:t>‹#›</a:t>
            </a:fld>
            <a:endParaRPr lang="en-US" dirty="0"/>
          </a:p>
        </p:txBody>
      </p:sp>
    </p:spTree>
    <p:extLst>
      <p:ext uri="{BB962C8B-B14F-4D97-AF65-F5344CB8AC3E}">
        <p14:creationId xmlns="" xmlns:p14="http://schemas.microsoft.com/office/powerpoint/2010/main" val="16042943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F345483-DE98-7D46-9228-754EAF93FB2D}" type="slidenum">
              <a:rPr lang="en-US"/>
              <a:pPr>
                <a:defRPr/>
              </a:pPr>
              <a:t>‹#›</a:t>
            </a:fld>
            <a:endParaRPr lang="en-US" dirty="0"/>
          </a:p>
        </p:txBody>
      </p:sp>
    </p:spTree>
    <p:extLst>
      <p:ext uri="{BB962C8B-B14F-4D97-AF65-F5344CB8AC3E}">
        <p14:creationId xmlns="" xmlns:p14="http://schemas.microsoft.com/office/powerpoint/2010/main" val="715935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0D651C-5320-854D-B992-8338CC4FA1EB}" type="slidenum">
              <a:rPr lang="en-US"/>
              <a:pPr>
                <a:defRPr/>
              </a:pPr>
              <a:t>‹#›</a:t>
            </a:fld>
            <a:endParaRPr lang="en-US" dirty="0"/>
          </a:p>
        </p:txBody>
      </p:sp>
    </p:spTree>
    <p:extLst>
      <p:ext uri="{BB962C8B-B14F-4D97-AF65-F5344CB8AC3E}">
        <p14:creationId xmlns="" xmlns:p14="http://schemas.microsoft.com/office/powerpoint/2010/main" val="3183805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930F418-29F5-FB49-B1C0-0023725FCB3F}" type="slidenum">
              <a:rPr lang="en-US"/>
              <a:pPr>
                <a:defRPr/>
              </a:pPr>
              <a:t>‹#›</a:t>
            </a:fld>
            <a:endParaRPr lang="en-US" dirty="0"/>
          </a:p>
        </p:txBody>
      </p:sp>
    </p:spTree>
    <p:extLst>
      <p:ext uri="{BB962C8B-B14F-4D97-AF65-F5344CB8AC3E}">
        <p14:creationId xmlns="" xmlns:p14="http://schemas.microsoft.com/office/powerpoint/2010/main" val="28024709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30249E18-778D-4C49-A2D5-8348A0A09D3A}" type="slidenum">
              <a:rPr lang="en-US"/>
              <a:pPr>
                <a:defRPr/>
              </a:pPr>
              <a:t>‹#›</a:t>
            </a:fld>
            <a:endParaRPr lang="en-US" dirty="0"/>
          </a:p>
        </p:txBody>
      </p:sp>
    </p:spTree>
    <p:extLst>
      <p:ext uri="{BB962C8B-B14F-4D97-AF65-F5344CB8AC3E}">
        <p14:creationId xmlns="" xmlns:p14="http://schemas.microsoft.com/office/powerpoint/2010/main" val="3207618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A6F0CBD-4F19-F344-9955-5A70693B09E8}" type="slidenum">
              <a:rPr lang="en-US"/>
              <a:pPr>
                <a:defRPr/>
              </a:pPr>
              <a:t>‹#›</a:t>
            </a:fld>
            <a:endParaRPr lang="en-US" dirty="0"/>
          </a:p>
        </p:txBody>
      </p:sp>
    </p:spTree>
    <p:extLst>
      <p:ext uri="{BB962C8B-B14F-4D97-AF65-F5344CB8AC3E}">
        <p14:creationId xmlns="" xmlns:p14="http://schemas.microsoft.com/office/powerpoint/2010/main" val="3037948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5F1B503-8BC1-9243-AE63-DCC432F3A480}" type="slidenum">
              <a:rPr lang="en-US"/>
              <a:pPr>
                <a:defRPr/>
              </a:pPr>
              <a:t>‹#›</a:t>
            </a:fld>
            <a:endParaRPr lang="en-US" dirty="0"/>
          </a:p>
        </p:txBody>
      </p:sp>
    </p:spTree>
    <p:extLst>
      <p:ext uri="{BB962C8B-B14F-4D97-AF65-F5344CB8AC3E}">
        <p14:creationId xmlns="" xmlns:p14="http://schemas.microsoft.com/office/powerpoint/2010/main" val="3041353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8BA6E8-4198-994B-9524-E050287634D2}" type="slidenum">
              <a:rPr lang="en-US"/>
              <a:pPr>
                <a:defRPr/>
              </a:pPr>
              <a:t>‹#›</a:t>
            </a:fld>
            <a:endParaRPr lang="en-US" dirty="0"/>
          </a:p>
        </p:txBody>
      </p:sp>
    </p:spTree>
    <p:extLst>
      <p:ext uri="{BB962C8B-B14F-4D97-AF65-F5344CB8AC3E}">
        <p14:creationId xmlns="" xmlns:p14="http://schemas.microsoft.com/office/powerpoint/2010/main" val="16426719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D8C418C-DAAE-2348-8611-5C8A3A1C925B}" type="slidenum">
              <a:rPr lang="en-US"/>
              <a:pPr>
                <a:defRPr/>
              </a:pPr>
              <a:t>‹#›</a:t>
            </a:fld>
            <a:endParaRPr lang="en-US" dirty="0"/>
          </a:p>
        </p:txBody>
      </p:sp>
    </p:spTree>
    <p:extLst>
      <p:ext uri="{BB962C8B-B14F-4D97-AF65-F5344CB8AC3E}">
        <p14:creationId xmlns="" xmlns:p14="http://schemas.microsoft.com/office/powerpoint/2010/main" val="757503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11E6047-F916-1D46-86EA-581CF4A03700}" type="slidenum">
              <a:rPr lang="en-US"/>
              <a:pPr>
                <a:defRPr/>
              </a:pPr>
              <a:t>‹#›</a:t>
            </a:fld>
            <a:endParaRPr lang="en-US" dirty="0"/>
          </a:p>
        </p:txBody>
      </p:sp>
    </p:spTree>
    <p:extLst>
      <p:ext uri="{BB962C8B-B14F-4D97-AF65-F5344CB8AC3E}">
        <p14:creationId xmlns="" xmlns:p14="http://schemas.microsoft.com/office/powerpoint/2010/main" val="14387701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483169E-11D3-7746-B0E7-66010AFF03BE}" type="slidenum">
              <a:rPr lang="en-US"/>
              <a:pPr>
                <a:defRPr/>
              </a:pPr>
              <a:t>‹#›</a:t>
            </a:fld>
            <a:endParaRPr lang="en-US" dirty="0"/>
          </a:p>
        </p:txBody>
      </p:sp>
    </p:spTree>
    <p:extLst>
      <p:ext uri="{BB962C8B-B14F-4D97-AF65-F5344CB8AC3E}">
        <p14:creationId xmlns="" xmlns:p14="http://schemas.microsoft.com/office/powerpoint/2010/main" val="3060068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912154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639345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88682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7163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355478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138615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555464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85952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007369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52431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F3E6F-D96A-E541-B932-013660EAC623}"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B48209-7C90-F74D-9D0C-FF7EFE81B4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327918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ea typeface="新細明體" charset="-120"/>
              </a:defRPr>
            </a:lvl1pPr>
          </a:lstStyle>
          <a:p>
            <a:fld id="{9C46088B-05F8-49D0-9E07-984DF963735E}" type="slidenum">
              <a:rPr lang="en-US" altLang="zh-TW"/>
              <a:pPr/>
              <a:t>‹#›</a:t>
            </a:fld>
            <a:endParaRPr lang="en-US" altLang="zh-TW"/>
          </a:p>
        </p:txBody>
      </p:sp>
    </p:spTree>
    <p:extLst>
      <p:ext uri="{BB962C8B-B14F-4D97-AF65-F5344CB8AC3E}">
        <p14:creationId xmlns="" xmlns:p14="http://schemas.microsoft.com/office/powerpoint/2010/main" val="42364908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ea typeface="新細明體" charset="-120"/>
              </a:defRPr>
            </a:lvl1pPr>
          </a:lstStyle>
          <a:p>
            <a:fld id="{3E0E6632-2CE1-4568-B450-7CCD76BB5518}" type="slidenum">
              <a:rPr lang="en-US" altLang="zh-TW"/>
              <a:pPr/>
              <a:t>‹#›</a:t>
            </a:fld>
            <a:endParaRPr lang="en-US" altLang="zh-TW"/>
          </a:p>
        </p:txBody>
      </p:sp>
    </p:spTree>
    <p:extLst>
      <p:ext uri="{BB962C8B-B14F-4D97-AF65-F5344CB8AC3E}">
        <p14:creationId xmlns="" xmlns:p14="http://schemas.microsoft.com/office/powerpoint/2010/main" val="2019883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ea typeface="新細明體" charset="-120"/>
              </a:defRPr>
            </a:lvl1pPr>
          </a:lstStyle>
          <a:p>
            <a:fld id="{DC836395-E84D-4AF8-AD4A-2EAE4632A42B}" type="slidenum">
              <a:rPr lang="en-US" altLang="zh-TW"/>
              <a:pPr/>
              <a:t>‹#›</a:t>
            </a:fld>
            <a:endParaRPr lang="en-US" altLang="zh-TW"/>
          </a:p>
        </p:txBody>
      </p:sp>
    </p:spTree>
    <p:extLst>
      <p:ext uri="{BB962C8B-B14F-4D97-AF65-F5344CB8AC3E}">
        <p14:creationId xmlns="" xmlns:p14="http://schemas.microsoft.com/office/powerpoint/2010/main" val="81057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ea typeface="新細明體" charset="-120"/>
              </a:defRPr>
            </a:lvl1pPr>
          </a:lstStyle>
          <a:p>
            <a:fld id="{28DA651F-149C-4370-A833-8781C0F26416}" type="slidenum">
              <a:rPr lang="en-US" altLang="zh-TW"/>
              <a:pPr/>
              <a:t>‹#›</a:t>
            </a:fld>
            <a:endParaRPr lang="en-US" altLang="zh-TW"/>
          </a:p>
        </p:txBody>
      </p:sp>
    </p:spTree>
    <p:extLst>
      <p:ext uri="{BB962C8B-B14F-4D97-AF65-F5344CB8AC3E}">
        <p14:creationId xmlns="" xmlns:p14="http://schemas.microsoft.com/office/powerpoint/2010/main" val="36371784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8" name="Footer Placeholder 4"/>
          <p:cNvSpPr>
            <a:spLocks noGrp="1"/>
          </p:cNvSpPr>
          <p:nvPr>
            <p:ph type="ftr" sz="quarter" idx="11"/>
          </p:nvPr>
        </p:nvSpPr>
        <p:spPr/>
        <p:txBody>
          <a:bodyPr/>
          <a:lstStyle>
            <a:lvl1pPr>
              <a:defRPr/>
            </a:lvl1pPr>
          </a:lstStyle>
          <a:p>
            <a:endParaRPr lang="en-US" altLang="zh-TW"/>
          </a:p>
        </p:txBody>
      </p:sp>
      <p:sp>
        <p:nvSpPr>
          <p:cNvPr id="9" name="Slide Number Placeholder 5"/>
          <p:cNvSpPr>
            <a:spLocks noGrp="1"/>
          </p:cNvSpPr>
          <p:nvPr>
            <p:ph type="sldNum" sz="quarter" idx="12"/>
          </p:nvPr>
        </p:nvSpPr>
        <p:spPr/>
        <p:txBody>
          <a:bodyPr/>
          <a:lstStyle>
            <a:lvl1pPr>
              <a:defRPr>
                <a:ea typeface="新細明體" charset="-120"/>
              </a:defRPr>
            </a:lvl1pPr>
          </a:lstStyle>
          <a:p>
            <a:fld id="{BB08CA2D-936D-46D4-B06C-6B34E72FF2CE}" type="slidenum">
              <a:rPr lang="en-US" altLang="zh-TW"/>
              <a:pPr/>
              <a:t>‹#›</a:t>
            </a:fld>
            <a:endParaRPr lang="en-US" altLang="zh-TW"/>
          </a:p>
        </p:txBody>
      </p:sp>
    </p:spTree>
    <p:extLst>
      <p:ext uri="{BB962C8B-B14F-4D97-AF65-F5344CB8AC3E}">
        <p14:creationId xmlns="" xmlns:p14="http://schemas.microsoft.com/office/powerpoint/2010/main" val="2532230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4" name="Footer Placeholder 4"/>
          <p:cNvSpPr>
            <a:spLocks noGrp="1"/>
          </p:cNvSpPr>
          <p:nvPr>
            <p:ph type="ftr" sz="quarter" idx="11"/>
          </p:nvPr>
        </p:nvSpPr>
        <p:spPr/>
        <p:txBody>
          <a:bodyPr/>
          <a:lstStyle>
            <a:lvl1pPr>
              <a:defRPr/>
            </a:lvl1pPr>
          </a:lstStyle>
          <a:p>
            <a:endParaRPr lang="en-US" altLang="zh-TW"/>
          </a:p>
        </p:txBody>
      </p:sp>
      <p:sp>
        <p:nvSpPr>
          <p:cNvPr id="5" name="Slide Number Placeholder 5"/>
          <p:cNvSpPr>
            <a:spLocks noGrp="1"/>
          </p:cNvSpPr>
          <p:nvPr>
            <p:ph type="sldNum" sz="quarter" idx="12"/>
          </p:nvPr>
        </p:nvSpPr>
        <p:spPr/>
        <p:txBody>
          <a:bodyPr/>
          <a:lstStyle>
            <a:lvl1pPr>
              <a:defRPr>
                <a:ea typeface="新細明體" charset="-120"/>
              </a:defRPr>
            </a:lvl1pPr>
          </a:lstStyle>
          <a:p>
            <a:fld id="{45321DC0-E66F-4062-8357-C5657173CAEB}" type="slidenum">
              <a:rPr lang="en-US" altLang="zh-TW"/>
              <a:pPr/>
              <a:t>‹#›</a:t>
            </a:fld>
            <a:endParaRPr lang="en-US" altLang="zh-TW"/>
          </a:p>
        </p:txBody>
      </p:sp>
    </p:spTree>
    <p:extLst>
      <p:ext uri="{BB962C8B-B14F-4D97-AF65-F5344CB8AC3E}">
        <p14:creationId xmlns="" xmlns:p14="http://schemas.microsoft.com/office/powerpoint/2010/main" val="1972633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3" name="Footer Placeholder 4"/>
          <p:cNvSpPr>
            <a:spLocks noGrp="1"/>
          </p:cNvSpPr>
          <p:nvPr>
            <p:ph type="ftr" sz="quarter" idx="11"/>
          </p:nvPr>
        </p:nvSpPr>
        <p:spPr/>
        <p:txBody>
          <a:bodyPr/>
          <a:lstStyle>
            <a:lvl1pPr>
              <a:defRPr/>
            </a:lvl1pPr>
          </a:lstStyle>
          <a:p>
            <a:endParaRPr lang="en-US" altLang="zh-TW"/>
          </a:p>
        </p:txBody>
      </p:sp>
      <p:sp>
        <p:nvSpPr>
          <p:cNvPr id="4" name="Slide Number Placeholder 5"/>
          <p:cNvSpPr>
            <a:spLocks noGrp="1"/>
          </p:cNvSpPr>
          <p:nvPr>
            <p:ph type="sldNum" sz="quarter" idx="12"/>
          </p:nvPr>
        </p:nvSpPr>
        <p:spPr/>
        <p:txBody>
          <a:bodyPr/>
          <a:lstStyle>
            <a:lvl1pPr>
              <a:defRPr>
                <a:ea typeface="新細明體" charset="-120"/>
              </a:defRPr>
            </a:lvl1pPr>
          </a:lstStyle>
          <a:p>
            <a:fld id="{2EBA1E01-1C5F-4C6F-B5F3-4FAA5049F58D}" type="slidenum">
              <a:rPr lang="en-US" altLang="zh-TW"/>
              <a:pPr/>
              <a:t>‹#›</a:t>
            </a:fld>
            <a:endParaRPr lang="en-US" altLang="zh-TW"/>
          </a:p>
        </p:txBody>
      </p:sp>
    </p:spTree>
    <p:extLst>
      <p:ext uri="{BB962C8B-B14F-4D97-AF65-F5344CB8AC3E}">
        <p14:creationId xmlns="" xmlns:p14="http://schemas.microsoft.com/office/powerpoint/2010/main" val="18270994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ea typeface="新細明體" charset="-120"/>
              </a:defRPr>
            </a:lvl1pPr>
          </a:lstStyle>
          <a:p>
            <a:fld id="{2970FEA0-71E9-4703-8336-D8EF2DFDAC44}" type="slidenum">
              <a:rPr lang="en-US" altLang="zh-TW"/>
              <a:pPr/>
              <a:t>‹#›</a:t>
            </a:fld>
            <a:endParaRPr lang="en-US" altLang="zh-TW"/>
          </a:p>
        </p:txBody>
      </p:sp>
    </p:spTree>
    <p:extLst>
      <p:ext uri="{BB962C8B-B14F-4D97-AF65-F5344CB8AC3E}">
        <p14:creationId xmlns="" xmlns:p14="http://schemas.microsoft.com/office/powerpoint/2010/main" val="13146683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6" name="Footer Placeholder 4"/>
          <p:cNvSpPr>
            <a:spLocks noGrp="1"/>
          </p:cNvSpPr>
          <p:nvPr>
            <p:ph type="ftr" sz="quarter" idx="11"/>
          </p:nvPr>
        </p:nvSpPr>
        <p:spPr/>
        <p:txBody>
          <a:bodyPr/>
          <a:lstStyle>
            <a:lvl1pPr>
              <a:defRPr/>
            </a:lvl1pPr>
          </a:lstStyle>
          <a:p>
            <a:endParaRPr lang="en-US" altLang="zh-TW"/>
          </a:p>
        </p:txBody>
      </p:sp>
      <p:sp>
        <p:nvSpPr>
          <p:cNvPr id="7" name="Slide Number Placeholder 5"/>
          <p:cNvSpPr>
            <a:spLocks noGrp="1"/>
          </p:cNvSpPr>
          <p:nvPr>
            <p:ph type="sldNum" sz="quarter" idx="12"/>
          </p:nvPr>
        </p:nvSpPr>
        <p:spPr/>
        <p:txBody>
          <a:bodyPr/>
          <a:lstStyle>
            <a:lvl1pPr>
              <a:defRPr>
                <a:ea typeface="新細明體" charset="-120"/>
              </a:defRPr>
            </a:lvl1pPr>
          </a:lstStyle>
          <a:p>
            <a:fld id="{D8EE0F0C-A1C2-4A9C-85A7-03EFF1D9EC4C}" type="slidenum">
              <a:rPr lang="en-US" altLang="zh-TW"/>
              <a:pPr/>
              <a:t>‹#›</a:t>
            </a:fld>
            <a:endParaRPr lang="en-US" altLang="zh-TW"/>
          </a:p>
        </p:txBody>
      </p:sp>
    </p:spTree>
    <p:extLst>
      <p:ext uri="{BB962C8B-B14F-4D97-AF65-F5344CB8AC3E}">
        <p14:creationId xmlns="" xmlns:p14="http://schemas.microsoft.com/office/powerpoint/2010/main" val="34845854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ea typeface="新細明體" charset="-120"/>
              </a:defRPr>
            </a:lvl1pPr>
          </a:lstStyle>
          <a:p>
            <a:fld id="{C6E3235A-F46C-4962-B181-AB5ABE91705C}" type="slidenum">
              <a:rPr lang="en-US" altLang="zh-TW"/>
              <a:pPr/>
              <a:t>‹#›</a:t>
            </a:fld>
            <a:endParaRPr lang="en-US" altLang="zh-TW"/>
          </a:p>
        </p:txBody>
      </p:sp>
    </p:spTree>
    <p:extLst>
      <p:ext uri="{BB962C8B-B14F-4D97-AF65-F5344CB8AC3E}">
        <p14:creationId xmlns="" xmlns:p14="http://schemas.microsoft.com/office/powerpoint/2010/main" val="21552133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新細明體" charset="-120"/>
              </a:defRPr>
            </a:lvl1pPr>
          </a:lstStyle>
          <a:p>
            <a:endParaRPr lang="en-US" altLang="zh-TW"/>
          </a:p>
        </p:txBody>
      </p:sp>
      <p:sp>
        <p:nvSpPr>
          <p:cNvPr id="5" name="Footer Placeholder 4"/>
          <p:cNvSpPr>
            <a:spLocks noGrp="1"/>
          </p:cNvSpPr>
          <p:nvPr>
            <p:ph type="ftr" sz="quarter" idx="11"/>
          </p:nvPr>
        </p:nvSpPr>
        <p:spPr/>
        <p:txBody>
          <a:bodyPr/>
          <a:lstStyle>
            <a:lvl1pPr>
              <a:defRPr/>
            </a:lvl1pPr>
          </a:lstStyle>
          <a:p>
            <a:endParaRPr lang="en-US" altLang="zh-TW"/>
          </a:p>
        </p:txBody>
      </p:sp>
      <p:sp>
        <p:nvSpPr>
          <p:cNvPr id="6" name="Slide Number Placeholder 5"/>
          <p:cNvSpPr>
            <a:spLocks noGrp="1"/>
          </p:cNvSpPr>
          <p:nvPr>
            <p:ph type="sldNum" sz="quarter" idx="12"/>
          </p:nvPr>
        </p:nvSpPr>
        <p:spPr/>
        <p:txBody>
          <a:bodyPr/>
          <a:lstStyle>
            <a:lvl1pPr>
              <a:defRPr>
                <a:ea typeface="新細明體" charset="-120"/>
              </a:defRPr>
            </a:lvl1pPr>
          </a:lstStyle>
          <a:p>
            <a:fld id="{0BDB36DC-435D-4A17-8AB6-AE85587D4114}" type="slidenum">
              <a:rPr lang="en-US" altLang="zh-TW"/>
              <a:pPr/>
              <a:t>‹#›</a:t>
            </a:fld>
            <a:endParaRPr lang="en-US" altLang="zh-TW"/>
          </a:p>
        </p:txBody>
      </p:sp>
    </p:spTree>
    <p:extLst>
      <p:ext uri="{BB962C8B-B14F-4D97-AF65-F5344CB8AC3E}">
        <p14:creationId xmlns="" xmlns:p14="http://schemas.microsoft.com/office/powerpoint/2010/main" val="1434671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2014/5/9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4.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2014/5/9</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l" defTabSz="914353" fontAlgn="auto" hangingPunct="1">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sym typeface="Helvetica Light" charset="0"/>
            </a:endParaRPr>
          </a:p>
        </p:txBody>
      </p:sp>
      <p:sp>
        <p:nvSpPr>
          <p:cNvPr id="4710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ctr" defTabSz="914353" fontAlgn="auto" hangingPunct="1">
              <a:spcBef>
                <a:spcPts val="0"/>
              </a:spcBef>
              <a:spcAft>
                <a:spcPts val="0"/>
              </a:spcAft>
              <a:defRPr sz="1400">
                <a:latin typeface="+mn-lt"/>
                <a:ea typeface="ＭＳ Ｐゴシック" pitchFamily="-80" charset="-128"/>
                <a:cs typeface="+mn-cs"/>
              </a:defRPr>
            </a:lvl1pPr>
          </a:lstStyle>
          <a:p>
            <a:pPr>
              <a:defRPr/>
            </a:pPr>
            <a:endParaRPr lang="en-US">
              <a:solidFill>
                <a:srgbClr val="FFFFFF"/>
              </a:solidFill>
              <a:sym typeface="Helvetica Light" charset="0"/>
            </a:endParaRP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35" tIns="45718" rIns="91435" bIns="45718" numCol="1" anchor="t" anchorCtr="0" compatLnSpc="1">
            <a:prstTxWarp prst="textNoShape">
              <a:avLst/>
            </a:prstTxWarp>
          </a:bodyPr>
          <a:lstStyle>
            <a:lvl1pPr algn="r" defTabSz="914353" hangingPunct="1">
              <a:defRPr sz="1400">
                <a:latin typeface="Calibri" charset="0"/>
                <a:ea typeface="MS PGothic" charset="0"/>
                <a:cs typeface="MS PGothic" charset="0"/>
              </a:defRPr>
            </a:lvl1pPr>
          </a:lstStyle>
          <a:p>
            <a:pPr fontAlgn="base">
              <a:spcBef>
                <a:spcPct val="0"/>
              </a:spcBef>
              <a:spcAft>
                <a:spcPct val="0"/>
              </a:spcAft>
            </a:pPr>
            <a:fld id="{69A00B73-DD4C-324E-9694-25C4B66CB20F}" type="slidenum">
              <a:rPr lang="en-US" smtClean="0">
                <a:solidFill>
                  <a:srgbClr val="FFFFFF"/>
                </a:solidFill>
                <a:sym typeface="Helvetica Light" charset="0"/>
              </a:rPr>
              <a:pPr fontAlgn="base">
                <a:spcBef>
                  <a:spcPct val="0"/>
                </a:spcBef>
                <a:spcAft>
                  <a:spcPct val="0"/>
                </a:spcAft>
              </a:pPr>
              <a:t>‹#›</a:t>
            </a:fld>
            <a:endParaRPr lang="en-US" smtClean="0">
              <a:solidFill>
                <a:srgbClr val="FFFFFF"/>
              </a:solidFill>
              <a:sym typeface="Helvetica Light" charset="0"/>
            </a:endParaRPr>
          </a:p>
        </p:txBody>
      </p:sp>
      <p:pic>
        <p:nvPicPr>
          <p:cNvPr id="7" name="Picture 6" descr="Shop.comPoweredbyMHK_White_PNG.png"/>
          <p:cNvPicPr>
            <a:picLocks noChangeAspect="1"/>
          </p:cNvPicPr>
          <p:nvPr userDrawn="1"/>
        </p:nvPicPr>
        <p:blipFill>
          <a:blip r:embed="rId15" cstate="screen"/>
          <a:stretch>
            <a:fillRect/>
          </a:stretch>
        </p:blipFill>
        <p:spPr>
          <a:xfrm>
            <a:off x="7239000" y="6400801"/>
            <a:ext cx="1828800" cy="385579"/>
          </a:xfrm>
          <a:prstGeom prst="rect">
            <a:avLst/>
          </a:prstGeom>
        </p:spPr>
      </p:pic>
    </p:spTree>
    <p:extLst>
      <p:ext uri="{BB962C8B-B14F-4D97-AF65-F5344CB8AC3E}">
        <p14:creationId xmlns="" xmlns:p14="http://schemas.microsoft.com/office/powerpoint/2010/main" val="82087315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80" charset="-128"/>
        </a:defRPr>
      </a:lvl5pPr>
      <a:lvl6pPr marL="457177" algn="ctr" rtl="0" fontAlgn="base">
        <a:spcBef>
          <a:spcPct val="0"/>
        </a:spcBef>
        <a:spcAft>
          <a:spcPct val="0"/>
        </a:spcAft>
        <a:defRPr sz="4400">
          <a:solidFill>
            <a:schemeClr val="tx2"/>
          </a:solidFill>
          <a:latin typeface="Verdana" pitchFamily="-80" charset="0"/>
          <a:ea typeface="ＭＳ Ｐゴシック" pitchFamily="-80" charset="-128"/>
        </a:defRPr>
      </a:lvl6pPr>
      <a:lvl7pPr marL="914353"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53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706"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882" indent="-342882" algn="l" rtl="0" eaLnBrk="0" fontAlgn="base" hangingPunct="0">
        <a:spcBef>
          <a:spcPct val="20000"/>
        </a:spcBef>
        <a:spcAft>
          <a:spcPct val="0"/>
        </a:spcAft>
        <a:buClr>
          <a:srgbClr val="FFFF66"/>
        </a:buClr>
        <a:buFont typeface="Wingdings" charset="0"/>
        <a:buChar char=""/>
        <a:defRPr sz="3200">
          <a:solidFill>
            <a:schemeClr val="tx1"/>
          </a:solidFill>
          <a:latin typeface="+mn-lt"/>
          <a:ea typeface="ＭＳ Ｐゴシック" charset="0"/>
          <a:cs typeface="+mn-cs"/>
        </a:defRPr>
      </a:lvl1pPr>
      <a:lvl2pPr marL="742912" indent="-285736" algn="l" rtl="0" eaLnBrk="0" fontAlgn="base" hangingPunct="0">
        <a:spcBef>
          <a:spcPct val="20000"/>
        </a:spcBef>
        <a:spcAft>
          <a:spcPct val="0"/>
        </a:spcAft>
        <a:buClr>
          <a:srgbClr val="CCFF66"/>
        </a:buClr>
        <a:buFont typeface="Wingdings" charset="0"/>
        <a:buChar char=""/>
        <a:defRPr sz="2800">
          <a:solidFill>
            <a:schemeClr val="tx1"/>
          </a:solidFill>
          <a:latin typeface="+mn-lt"/>
          <a:ea typeface="ＭＳ Ｐゴシック" charset="0"/>
        </a:defRPr>
      </a:lvl2pPr>
      <a:lvl3pPr marL="1142942" indent="-228588" algn="l" rtl="0" eaLnBrk="0" fontAlgn="base" hangingPunct="0">
        <a:spcBef>
          <a:spcPct val="20000"/>
        </a:spcBef>
        <a:spcAft>
          <a:spcPct val="0"/>
        </a:spcAft>
        <a:buClr>
          <a:srgbClr val="FFFF66"/>
        </a:buClr>
        <a:buFont typeface="Wingdings" charset="0"/>
        <a:buChar char=""/>
        <a:defRPr sz="2400">
          <a:solidFill>
            <a:schemeClr val="tx1"/>
          </a:solidFill>
          <a:latin typeface="+mn-lt"/>
          <a:ea typeface="ＭＳ Ｐゴシック" charset="0"/>
        </a:defRPr>
      </a:lvl3pPr>
      <a:lvl4pPr marL="1600118" indent="-228588" algn="l" rtl="0" eaLnBrk="0" fontAlgn="base" hangingPunct="0">
        <a:spcBef>
          <a:spcPct val="20000"/>
        </a:spcBef>
        <a:spcAft>
          <a:spcPct val="0"/>
        </a:spcAft>
        <a:buClr>
          <a:srgbClr val="CCFF66"/>
        </a:buClr>
        <a:buFont typeface="Wingdings" charset="0"/>
        <a:buChar char=""/>
        <a:defRPr sz="2000">
          <a:solidFill>
            <a:schemeClr val="tx1"/>
          </a:solidFill>
          <a:latin typeface="+mn-lt"/>
          <a:ea typeface="ＭＳ Ｐゴシック" charset="0"/>
        </a:defRPr>
      </a:lvl4pPr>
      <a:lvl5pPr marL="2057295" indent="-228588" algn="l" rtl="0" eaLnBrk="0" fontAlgn="base" hangingPunct="0">
        <a:spcBef>
          <a:spcPct val="20000"/>
        </a:spcBef>
        <a:spcAft>
          <a:spcPct val="0"/>
        </a:spcAft>
        <a:buClr>
          <a:srgbClr val="FFFF66"/>
        </a:buClr>
        <a:buFont typeface="Wingdings" charset="0"/>
        <a:buChar char=""/>
        <a:defRPr sz="2000">
          <a:solidFill>
            <a:schemeClr val="tx1"/>
          </a:solidFill>
          <a:latin typeface="+mn-lt"/>
          <a:ea typeface="ＭＳ Ｐゴシック" charset="0"/>
        </a:defRPr>
      </a:lvl5pPr>
      <a:lvl6pPr marL="2514471"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648"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8825"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001" indent="-228588"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472DC-A799-4DDE-96E8-AE59EF8A04D2}"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151E5-3648-4BAA-B42A-B79FC4CEB6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867059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p:cNvPicPr>
            <a:picLocks noChangeAspect="1"/>
          </p:cNvPicPr>
          <p:nvPr userDrawn="1"/>
        </p:nvPicPr>
        <p:blipFill>
          <a:blip r:embed="rId13" cstate="screen">
            <a:extLst>
              <a:ext uri="{28A0092B-C50C-407E-A947-70E740481C1C}">
                <a14:useLocalDpi xmlns="" xmlns:a14="http://schemas.microsoft.com/office/drawing/2010/main"/>
              </a:ext>
            </a:extLst>
          </a:blip>
          <a:stretch>
            <a:fillRect/>
          </a:stretch>
        </p:blipFill>
        <p:spPr bwMode="auto">
          <a:xfrm>
            <a:off x="0" y="0"/>
            <a:ext cx="914399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defTabSz="457200" fontAlgn="base">
              <a:spcBef>
                <a:spcPct val="0"/>
              </a:spcBef>
              <a:spcAft>
                <a:spcPct val="0"/>
              </a:spcAft>
              <a:defRPr/>
            </a:pPr>
            <a:endParaRPr lang="en-US" dirty="0">
              <a:ea typeface="ＭＳ Ｐゴシック" charset="0"/>
              <a:cs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defTabSz="457200" fontAlgn="base">
              <a:spcBef>
                <a:spcPct val="0"/>
              </a:spcBef>
              <a:spcAft>
                <a:spcPct val="0"/>
              </a:spcAft>
              <a:defRPr/>
            </a:pPr>
            <a:fld id="{97F4EE91-EB38-354F-AF27-F85B3BD7744A}" type="slidenum">
              <a:rPr lang="en-US">
                <a:ea typeface="ＭＳ Ｐゴシック" charset="0"/>
                <a:cs typeface="ＭＳ Ｐゴシック" charset="0"/>
              </a:rPr>
              <a:pPr defTabSz="457200" fontAlgn="base">
                <a:spcBef>
                  <a:spcPct val="0"/>
                </a:spcBef>
                <a:spcAft>
                  <a:spcPct val="0"/>
                </a:spcAft>
                <a:defRPr/>
              </a:pPr>
              <a:t>‹#›</a:t>
            </a:fld>
            <a:endParaRPr lang="en-US" dirty="0">
              <a:ea typeface="ＭＳ Ｐゴシック" charset="0"/>
              <a:cs typeface="ＭＳ Ｐゴシック" charset="0"/>
            </a:endParaRPr>
          </a:p>
        </p:txBody>
      </p:sp>
      <p:sp>
        <p:nvSpPr>
          <p:cNvPr id="1032" name="Title Placeholder 1"/>
          <p:cNvSpPr>
            <a:spLocks noGrp="1"/>
          </p:cNvSpPr>
          <p:nvPr>
            <p:ph type="title"/>
          </p:nvPr>
        </p:nvSpPr>
        <p:spPr bwMode="auto">
          <a:xfrm>
            <a:off x="9144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 xmlns:p14="http://schemas.microsoft.com/office/powerpoint/2010/main" val="97775554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email">
            <a:extLst>
              <a:ext uri="{28A0092B-C50C-407E-A947-70E740481C1C}">
                <a14:useLocalDpi xmlns="" xmlns:a14="http://schemas.microsoft.com/office/drawing/2010/main"/>
              </a:ext>
            </a:extLst>
          </a:blip>
          <a:stretch>
            <a:fillRect/>
          </a:stretch>
        </p:blipFill>
        <p:spPr bwMode="auto">
          <a:xfrm>
            <a:off x="0" y="0"/>
            <a:ext cx="914399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759F3E6F-D96A-E541-B932-013660EAC623}" type="datetimeFigureOut">
              <a:rPr lang="en-US" smtClean="0">
                <a:solidFill>
                  <a:prstClr val="black">
                    <a:tint val="75000"/>
                  </a:prstClr>
                </a:solidFill>
              </a:rPr>
              <a:pPr defTabSz="457200"/>
              <a:t>5/9/2014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EB48209-7C90-F74D-9D0C-FF7EFE81B4A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 xmlns:p14="http://schemas.microsoft.com/office/powerpoint/2010/main" val="5829596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3" cstate="screen">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MS PGothic" pitchFamily="34" charset="-128"/>
              </a:defRPr>
            </a:lvl1pPr>
          </a:lstStyle>
          <a:p>
            <a:pPr fontAlgn="base">
              <a:spcBef>
                <a:spcPct val="0"/>
              </a:spcBef>
              <a:spcAft>
                <a:spcPct val="0"/>
              </a:spcAft>
            </a:pPr>
            <a:endParaRPr lang="en-US" altLang="zh-TW"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defRPr>
            </a:lvl1pPr>
          </a:lstStyle>
          <a:p>
            <a:pPr fontAlgn="base">
              <a:spcBef>
                <a:spcPct val="0"/>
              </a:spcBef>
              <a:spcAft>
                <a:spcPct val="0"/>
              </a:spcAft>
            </a:pPr>
            <a:endParaRPr lang="en-US" altLang="zh-TW"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pitchFamily="34" charset="0"/>
                <a:ea typeface="MS PGothic" pitchFamily="34" charset="-128"/>
              </a:defRPr>
            </a:lvl1pPr>
          </a:lstStyle>
          <a:p>
            <a:pPr fontAlgn="base">
              <a:spcBef>
                <a:spcPct val="0"/>
              </a:spcBef>
              <a:spcAft>
                <a:spcPct val="0"/>
              </a:spcAft>
            </a:pPr>
            <a:fld id="{BB37D793-E81E-4D9B-8977-D8C9F24CEDBF}" type="slidenum">
              <a:rPr lang="en-US" altLang="zh-TW" smtClean="0"/>
              <a:pPr fontAlgn="base">
                <a:spcBef>
                  <a:spcPct val="0"/>
                </a:spcBef>
                <a:spcAft>
                  <a:spcPct val="0"/>
                </a:spcAft>
              </a:pPr>
              <a:t>‹#›</a:t>
            </a:fld>
            <a:endParaRPr lang="en-US" altLang="zh-TW" smtClean="0"/>
          </a:p>
        </p:txBody>
      </p:sp>
      <p:sp>
        <p:nvSpPr>
          <p:cNvPr id="3079" name="Title Placeholder 1"/>
          <p:cNvSpPr>
            <a:spLocks noGrp="1"/>
          </p:cNvSpPr>
          <p:nvPr>
            <p:ph type="title"/>
          </p:nvPr>
        </p:nvSpPr>
        <p:spPr bwMode="auto">
          <a:xfrm>
            <a:off x="914400" y="762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Tree>
    <p:extLst>
      <p:ext uri="{BB962C8B-B14F-4D97-AF65-F5344CB8AC3E}">
        <p14:creationId xmlns="" xmlns:p14="http://schemas.microsoft.com/office/powerpoint/2010/main" val="403705862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400" b="1" kern="1200">
          <a:solidFill>
            <a:srgbClr val="FFFFFF"/>
          </a:solidFill>
          <a:latin typeface="+mj-lt"/>
          <a:ea typeface="MS PGothic" pitchFamily="34" charset="-128"/>
          <a:cs typeface="ＭＳ Ｐゴシック" charset="0"/>
        </a:defRPr>
      </a:lvl1pPr>
      <a:lvl2pPr algn="l" defTabSz="457200" rtl="0" eaLnBrk="0" fontAlgn="base" hangingPunct="0">
        <a:spcBef>
          <a:spcPct val="0"/>
        </a:spcBef>
        <a:spcAft>
          <a:spcPct val="0"/>
        </a:spcAft>
        <a:defRPr sz="4400" b="1">
          <a:solidFill>
            <a:srgbClr val="FFFFFF"/>
          </a:solidFill>
          <a:latin typeface="Calibri" pitchFamily="34" charset="0"/>
          <a:ea typeface="MS PGothic" pitchFamily="34" charset="-128"/>
          <a:cs typeface="ＭＳ Ｐゴシック" charset="0"/>
        </a:defRPr>
      </a:lvl2pPr>
      <a:lvl3pPr algn="l" defTabSz="457200" rtl="0" eaLnBrk="0" fontAlgn="base" hangingPunct="0">
        <a:spcBef>
          <a:spcPct val="0"/>
        </a:spcBef>
        <a:spcAft>
          <a:spcPct val="0"/>
        </a:spcAft>
        <a:defRPr sz="4400" b="1">
          <a:solidFill>
            <a:srgbClr val="FFFFFF"/>
          </a:solidFill>
          <a:latin typeface="Calibri" pitchFamily="34" charset="0"/>
          <a:ea typeface="MS PGothic" pitchFamily="34" charset="-128"/>
          <a:cs typeface="ＭＳ Ｐゴシック" charset="0"/>
        </a:defRPr>
      </a:lvl3pPr>
      <a:lvl4pPr algn="l" defTabSz="457200" rtl="0" eaLnBrk="0" fontAlgn="base" hangingPunct="0">
        <a:spcBef>
          <a:spcPct val="0"/>
        </a:spcBef>
        <a:spcAft>
          <a:spcPct val="0"/>
        </a:spcAft>
        <a:defRPr sz="4400" b="1">
          <a:solidFill>
            <a:srgbClr val="FFFFFF"/>
          </a:solidFill>
          <a:latin typeface="Calibri" pitchFamily="34" charset="0"/>
          <a:ea typeface="MS PGothic" pitchFamily="34" charset="-128"/>
          <a:cs typeface="ＭＳ Ｐゴシック" charset="0"/>
        </a:defRPr>
      </a:lvl4pPr>
      <a:lvl5pPr algn="l" defTabSz="457200" rtl="0" eaLnBrk="0" fontAlgn="base" hangingPunct="0">
        <a:spcBef>
          <a:spcPct val="0"/>
        </a:spcBef>
        <a:spcAft>
          <a:spcPct val="0"/>
        </a:spcAft>
        <a:defRPr sz="4400" b="1">
          <a:solidFill>
            <a:srgbClr val="FFFFFF"/>
          </a:solidFill>
          <a:latin typeface="Calibri" pitchFamily="34"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7.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7.xml"/><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35.xml"/><Relationship Id="rId5" Type="http://schemas.openxmlformats.org/officeDocument/2006/relationships/image" Target="../media/image35.jpe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1.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2966812" y="3780972"/>
            <a:ext cx="5998594" cy="830983"/>
          </a:xfrm>
          <a:prstGeom prst="rect">
            <a:avLst/>
          </a:prstGeom>
          <a:noFill/>
          <a:ln w="9525">
            <a:noFill/>
            <a:miter lim="800000"/>
            <a:headEnd/>
            <a:tailEnd/>
          </a:ln>
          <a:effectLst/>
        </p:spPr>
        <p:txBody>
          <a:bodyPr wrap="square" lIns="91425" tIns="45713" rIns="91425" bIns="45713">
            <a:spAutoFit/>
          </a:bodyPr>
          <a:lstStyle/>
          <a:p>
            <a:pPr algn="ctr" defTabSz="914259">
              <a:spcBef>
                <a:spcPct val="50000"/>
              </a:spcBef>
              <a:defRPr/>
            </a:pPr>
            <a:r>
              <a:rPr lang="en-US" sz="4800" b="1" dirty="0">
                <a:solidFill>
                  <a:srgbClr val="33CCFF"/>
                </a:solidFill>
                <a:ea typeface="MS PGothic" pitchFamily="34" charset="-128"/>
                <a:sym typeface="Helvetica Light" charset="0"/>
              </a:rPr>
              <a:t>Rayon Lam</a:t>
            </a:r>
          </a:p>
        </p:txBody>
      </p:sp>
      <p:sp>
        <p:nvSpPr>
          <p:cNvPr id="13" name="Text Box 6"/>
          <p:cNvSpPr txBox="1">
            <a:spLocks noChangeArrowheads="1"/>
          </p:cNvSpPr>
          <p:nvPr/>
        </p:nvSpPr>
        <p:spPr bwMode="auto">
          <a:xfrm>
            <a:off x="3018235" y="4498759"/>
            <a:ext cx="5903842" cy="938704"/>
          </a:xfrm>
          <a:prstGeom prst="rect">
            <a:avLst/>
          </a:prstGeom>
          <a:noFill/>
          <a:ln w="9525">
            <a:noFill/>
            <a:miter lim="800000"/>
            <a:headEnd/>
            <a:tailEnd/>
          </a:ln>
          <a:effectLst/>
        </p:spPr>
        <p:txBody>
          <a:bodyPr wrap="square" lIns="91425" tIns="45713" rIns="91425" bIns="45713">
            <a:spAutoFit/>
          </a:bodyPr>
          <a:lstStyle/>
          <a:p>
            <a:pPr algn="ctr" defTabSz="914259">
              <a:spcBef>
                <a:spcPts val="1200"/>
              </a:spcBef>
              <a:defRPr/>
            </a:pPr>
            <a:r>
              <a:rPr lang="zh-TW" altLang="en-US" sz="2800" dirty="0">
                <a:solidFill>
                  <a:prstClr val="white"/>
                </a:solidFill>
                <a:latin typeface="華康儷中黑" pitchFamily="49" charset="-120"/>
                <a:ea typeface="華康儷中黑" pitchFamily="49" charset="-120"/>
              </a:rPr>
              <a:t>經理級</a:t>
            </a:r>
            <a:r>
              <a:rPr lang="en-US" altLang="zh-TW" sz="2700" dirty="0">
                <a:solidFill>
                  <a:prstClr val="white"/>
                </a:solidFill>
                <a:latin typeface="華康儷中黑" pitchFamily="49" charset="-120"/>
                <a:ea typeface="華康儷中黑" pitchFamily="49" charset="-120"/>
                <a:sym typeface="Helvetica Light" charset="0"/>
              </a:rPr>
              <a:t/>
            </a:r>
            <a:br>
              <a:rPr lang="en-US" altLang="zh-TW" sz="2700" dirty="0">
                <a:solidFill>
                  <a:prstClr val="white"/>
                </a:solidFill>
                <a:latin typeface="華康儷中黑" pitchFamily="49" charset="-120"/>
                <a:ea typeface="華康儷中黑" pitchFamily="49" charset="-120"/>
                <a:sym typeface="Helvetica Light" charset="0"/>
              </a:rPr>
            </a:br>
            <a:r>
              <a:rPr lang="en-US" altLang="zh-TW" sz="2700" b="1" dirty="0">
                <a:solidFill>
                  <a:prstClr val="white"/>
                </a:solidFill>
                <a:ea typeface="MS PGothic" pitchFamily="34" charset="-128"/>
                <a:sym typeface="Helvetica Light" charset="0"/>
              </a:rPr>
              <a:t>Executive </a:t>
            </a:r>
            <a:r>
              <a:rPr lang="en-US" sz="2700" b="1" dirty="0">
                <a:solidFill>
                  <a:prstClr val="white"/>
                </a:solidFill>
                <a:ea typeface="MS PGothic" pitchFamily="34" charset="-128"/>
                <a:sym typeface="Helvetica Light" charset="0"/>
              </a:rPr>
              <a:t>Coordinator </a:t>
            </a:r>
          </a:p>
        </p:txBody>
      </p:sp>
      <p:sp>
        <p:nvSpPr>
          <p:cNvPr id="15" name="Title 1"/>
          <p:cNvSpPr txBox="1">
            <a:spLocks/>
          </p:cNvSpPr>
          <p:nvPr/>
        </p:nvSpPr>
        <p:spPr>
          <a:xfrm>
            <a:off x="1" y="115416"/>
            <a:ext cx="9144000" cy="1332384"/>
          </a:xfrm>
          <a:prstGeom prst="rect">
            <a:avLst/>
          </a:prstGeom>
        </p:spPr>
        <p:txBody>
          <a:bodyPr lIns="91425" tIns="45713" rIns="91425" bIns="45713">
            <a:normAutofit/>
          </a:bodyPr>
          <a:lstStyle/>
          <a:p>
            <a:pPr algn="ctr" eaLnBrk="0" fontAlgn="base" hangingPunct="0">
              <a:spcAft>
                <a:spcPct val="0"/>
              </a:spcAft>
            </a:pPr>
            <a:r>
              <a:rPr lang="en-US" altLang="zh-TW" sz="4300" dirty="0">
                <a:solidFill>
                  <a:srgbClr val="FFFFFF"/>
                </a:solidFill>
                <a:ea typeface="華康儷中黑" pitchFamily="49" charset="-120"/>
              </a:rPr>
              <a:t>TLS®</a:t>
            </a:r>
            <a:r>
              <a:rPr lang="zh-TW" altLang="en-US" sz="4300" dirty="0">
                <a:solidFill>
                  <a:srgbClr val="FFFFFF"/>
                </a:solidFill>
                <a:ea typeface="華康儷中黑" pitchFamily="49" charset="-120"/>
              </a:rPr>
              <a:t>搌展無限商機</a:t>
            </a:r>
            <a:endParaRPr lang="en-US" altLang="zh-TW" sz="4300" dirty="0">
              <a:solidFill>
                <a:srgbClr val="FFFFFF"/>
              </a:solidFill>
              <a:ea typeface="華康儷中黑" pitchFamily="49" charset="-120"/>
            </a:endParaRPr>
          </a:p>
          <a:p>
            <a:pPr algn="ctr" eaLnBrk="0" fontAlgn="base" hangingPunct="0">
              <a:spcAft>
                <a:spcPct val="0"/>
              </a:spcAft>
            </a:pPr>
            <a:r>
              <a:rPr lang="en-US" sz="3600" dirty="0">
                <a:solidFill>
                  <a:srgbClr val="FFFFFF"/>
                </a:solidFill>
                <a:ea typeface="華康儷中黑" pitchFamily="49" charset="-120"/>
              </a:rPr>
              <a:t>TLS® Business Development</a:t>
            </a:r>
            <a:endParaRPr lang="en-US" sz="3600" baseline="30000" dirty="0">
              <a:solidFill>
                <a:srgbClr val="FFFFFF"/>
              </a:solidFill>
              <a:ea typeface="華康儷中黑" pitchFamily="49" charset="-120"/>
            </a:endParaRPr>
          </a:p>
        </p:txBody>
      </p:sp>
      <p:sp>
        <p:nvSpPr>
          <p:cNvPr id="16" name="TextBox 15"/>
          <p:cNvSpPr txBox="1"/>
          <p:nvPr/>
        </p:nvSpPr>
        <p:spPr>
          <a:xfrm>
            <a:off x="54430" y="6303555"/>
            <a:ext cx="6858000" cy="523206"/>
          </a:xfrm>
          <a:prstGeom prst="rect">
            <a:avLst/>
          </a:prstGeom>
          <a:noFill/>
        </p:spPr>
        <p:txBody>
          <a:bodyPr wrap="square" lIns="91425" tIns="45713" rIns="91425" bIns="45713" rtlCol="0">
            <a:spAutoFit/>
          </a:bodyPr>
          <a:lstStyle/>
          <a:p>
            <a:pPr defTabSz="914259"/>
            <a:r>
              <a:rPr lang="zh-TW" altLang="en-US" sz="700" dirty="0">
                <a:solidFill>
                  <a:prstClr val="white"/>
                </a:solidFill>
                <a:sym typeface="Helvetica Light" charset="0"/>
              </a:rPr>
              <a:t>本簡報中提到的收入等級純屬舉例說明，無意代表美安香港經銷商的一般收入，也無意表示任何經銷商皆可賺取同等收入。美安香港經銷商的成功與否，取決於其在發展事業時的努力、才能與投入程度。</a:t>
            </a:r>
            <a:r>
              <a:rPr lang="en-US" sz="700" b="1" dirty="0">
                <a:solidFill>
                  <a:prstClr val="white"/>
                </a:solidFill>
                <a:ea typeface="MS PGothic" pitchFamily="34" charset="-128"/>
                <a:sym typeface="Helvetica Light" charset="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lang="en-US" sz="700" dirty="0">
              <a:solidFill>
                <a:prstClr val="white"/>
              </a:solidFill>
              <a:ea typeface="MS PGothic" pitchFamily="34" charset="-128"/>
              <a:sym typeface="Helvetica Light" charset="0"/>
            </a:endParaRPr>
          </a:p>
        </p:txBody>
      </p:sp>
      <p:sp>
        <p:nvSpPr>
          <p:cNvPr id="10" name="Text Box 6"/>
          <p:cNvSpPr txBox="1">
            <a:spLocks noChangeArrowheads="1"/>
          </p:cNvSpPr>
          <p:nvPr/>
        </p:nvSpPr>
        <p:spPr bwMode="auto">
          <a:xfrm>
            <a:off x="2901842" y="1295400"/>
            <a:ext cx="5998594" cy="830983"/>
          </a:xfrm>
          <a:prstGeom prst="rect">
            <a:avLst/>
          </a:prstGeom>
          <a:noFill/>
          <a:ln w="9525">
            <a:noFill/>
            <a:miter lim="800000"/>
            <a:headEnd/>
            <a:tailEnd/>
          </a:ln>
          <a:effectLst/>
        </p:spPr>
        <p:txBody>
          <a:bodyPr wrap="square" lIns="91425" tIns="45713" rIns="91425" bIns="45713">
            <a:spAutoFit/>
          </a:bodyPr>
          <a:lstStyle/>
          <a:p>
            <a:pPr algn="ctr" defTabSz="914259">
              <a:spcBef>
                <a:spcPct val="50000"/>
              </a:spcBef>
              <a:defRPr/>
            </a:pPr>
            <a:r>
              <a:rPr lang="en-US" altLang="zh-TW" sz="4800" b="1" dirty="0">
                <a:solidFill>
                  <a:srgbClr val="33CCFF"/>
                </a:solidFill>
                <a:ea typeface="MS PGothic" pitchFamily="34" charset="-128"/>
                <a:sym typeface="Helvetica Light" charset="0"/>
              </a:rPr>
              <a:t>May Lun</a:t>
            </a:r>
            <a:endParaRPr lang="en-US" sz="4800" b="1" dirty="0">
              <a:solidFill>
                <a:srgbClr val="33CCFF"/>
              </a:solidFill>
              <a:ea typeface="MS PGothic" pitchFamily="34" charset="-128"/>
              <a:sym typeface="Helvetica Light" charset="0"/>
            </a:endParaRPr>
          </a:p>
        </p:txBody>
      </p:sp>
      <p:sp>
        <p:nvSpPr>
          <p:cNvPr id="11" name="Text Box 6"/>
          <p:cNvSpPr txBox="1">
            <a:spLocks noChangeArrowheads="1"/>
          </p:cNvSpPr>
          <p:nvPr/>
        </p:nvSpPr>
        <p:spPr bwMode="auto">
          <a:xfrm>
            <a:off x="2964657" y="2025537"/>
            <a:ext cx="5903842" cy="892538"/>
          </a:xfrm>
          <a:prstGeom prst="rect">
            <a:avLst/>
          </a:prstGeom>
          <a:noFill/>
          <a:ln w="9525">
            <a:noFill/>
            <a:miter lim="800000"/>
            <a:headEnd/>
            <a:tailEnd/>
          </a:ln>
          <a:effectLst/>
        </p:spPr>
        <p:txBody>
          <a:bodyPr wrap="square" lIns="91425" tIns="45713" rIns="91425" bIns="45713">
            <a:spAutoFit/>
          </a:bodyPr>
          <a:lstStyle/>
          <a:p>
            <a:pPr algn="ctr" defTabSz="914259">
              <a:spcBef>
                <a:spcPts val="1200"/>
              </a:spcBef>
              <a:defRPr/>
            </a:pPr>
            <a:r>
              <a:rPr lang="zh-TW" altLang="en-US" sz="2800" dirty="0">
                <a:solidFill>
                  <a:prstClr val="white"/>
                </a:solidFill>
                <a:latin typeface="華康儷中黑" pitchFamily="49" charset="-120"/>
                <a:ea typeface="華康儷中黑" pitchFamily="49" charset="-120"/>
              </a:rPr>
              <a:t>資深主管經理級</a:t>
            </a:r>
            <a:r>
              <a:rPr lang="en-US" altLang="zh-TW" sz="2700" dirty="0">
                <a:solidFill>
                  <a:prstClr val="white"/>
                </a:solidFill>
                <a:latin typeface="華康儷中黑" pitchFamily="49" charset="-120"/>
                <a:ea typeface="華康儷中黑" pitchFamily="49" charset="-120"/>
                <a:sym typeface="Helvetica Light" charset="0"/>
              </a:rPr>
              <a:t/>
            </a:r>
            <a:br>
              <a:rPr lang="en-US" altLang="zh-TW" sz="2700" dirty="0">
                <a:solidFill>
                  <a:prstClr val="white"/>
                </a:solidFill>
                <a:latin typeface="華康儷中黑" pitchFamily="49" charset="-120"/>
                <a:ea typeface="華康儷中黑" pitchFamily="49" charset="-120"/>
                <a:sym typeface="Helvetica Light" charset="0"/>
              </a:rPr>
            </a:br>
            <a:r>
              <a:rPr lang="en-US" sz="2400" b="1" dirty="0">
                <a:solidFill>
                  <a:prstClr val="white"/>
                </a:solidFill>
                <a:effectLst>
                  <a:outerShdw blurRad="38100" dist="38100" dir="2700000" algn="tl">
                    <a:srgbClr val="808080"/>
                  </a:outerShdw>
                </a:effectLst>
              </a:rPr>
              <a:t> Senior Master Coordinator</a:t>
            </a:r>
            <a:endParaRPr lang="en-US" sz="2700" b="1" dirty="0">
              <a:solidFill>
                <a:prstClr val="white"/>
              </a:solidFill>
              <a:ea typeface="MS PGothic" pitchFamily="34" charset="-128"/>
              <a:sym typeface="Helvetica Light" charset="0"/>
            </a:endParaRPr>
          </a:p>
        </p:txBody>
      </p:sp>
      <p:sp>
        <p:nvSpPr>
          <p:cNvPr id="17" name="Text Box 6"/>
          <p:cNvSpPr txBox="1">
            <a:spLocks noChangeArrowheads="1"/>
          </p:cNvSpPr>
          <p:nvPr/>
        </p:nvSpPr>
        <p:spPr bwMode="auto">
          <a:xfrm>
            <a:off x="3768330" y="2937330"/>
            <a:ext cx="4292947" cy="680469"/>
          </a:xfrm>
          <a:prstGeom prst="rect">
            <a:avLst/>
          </a:prstGeom>
          <a:noFill/>
          <a:ln w="9525">
            <a:noFill/>
            <a:miter lim="800000"/>
            <a:headEnd/>
            <a:tailEnd/>
          </a:ln>
          <a:effectLst/>
        </p:spPr>
        <p:txBody>
          <a:bodyPr wrap="square" lIns="64288" tIns="32144" rIns="64288" bIns="32144">
            <a:spAutoFit/>
          </a:bodyPr>
          <a:lstStyle/>
          <a:p>
            <a:pPr algn="ctr" defTabSz="914259">
              <a:defRPr/>
            </a:pPr>
            <a:r>
              <a:rPr lang="zh-TW" altLang="en-US" sz="2000" dirty="0">
                <a:solidFill>
                  <a:prstClr val="white"/>
                </a:solidFill>
                <a:ea typeface="華康儷中黑" pitchFamily="49" charset="-120"/>
                <a:sym typeface="Helvetica Light" charset="0"/>
              </a:rPr>
              <a:t>四個佣金週期共賺取</a:t>
            </a:r>
            <a:r>
              <a:rPr lang="en-US" altLang="en-US" sz="2000" dirty="0">
                <a:solidFill>
                  <a:prstClr val="white"/>
                </a:solidFill>
                <a:ea typeface="華康儷中黑" pitchFamily="49" charset="-120"/>
                <a:sym typeface="Helvetica Light" charset="0"/>
              </a:rPr>
              <a:t>HK$23,000</a:t>
            </a:r>
          </a:p>
          <a:p>
            <a:pPr algn="ctr" defTabSz="914259">
              <a:defRPr/>
            </a:pPr>
            <a:r>
              <a:rPr lang="en-US" sz="2000" b="1" dirty="0">
                <a:solidFill>
                  <a:prstClr val="white"/>
                </a:solidFill>
                <a:effectLst>
                  <a:outerShdw blurRad="38100" dist="38100" dir="2700000" algn="tl">
                    <a:srgbClr val="808080"/>
                  </a:outerShdw>
                </a:effectLst>
                <a:ea typeface="MS PGothic" pitchFamily="34" charset="-128"/>
                <a:sym typeface="Helvetica Light" charset="0"/>
              </a:rPr>
              <a:t>HK$23,000 in 4 Commission weeks</a:t>
            </a:r>
          </a:p>
        </p:txBody>
      </p:sp>
      <p:sp>
        <p:nvSpPr>
          <p:cNvPr id="18" name="Text Box 6"/>
          <p:cNvSpPr txBox="1">
            <a:spLocks noChangeArrowheads="1"/>
          </p:cNvSpPr>
          <p:nvPr/>
        </p:nvSpPr>
        <p:spPr bwMode="auto">
          <a:xfrm>
            <a:off x="3821908" y="5417409"/>
            <a:ext cx="4292947" cy="680469"/>
          </a:xfrm>
          <a:prstGeom prst="rect">
            <a:avLst/>
          </a:prstGeom>
          <a:noFill/>
          <a:ln w="9525">
            <a:noFill/>
            <a:miter lim="800000"/>
            <a:headEnd/>
            <a:tailEnd/>
          </a:ln>
          <a:effectLst/>
        </p:spPr>
        <p:txBody>
          <a:bodyPr wrap="square" lIns="64288" tIns="32144" rIns="64288" bIns="32144">
            <a:spAutoFit/>
          </a:bodyPr>
          <a:lstStyle/>
          <a:p>
            <a:pPr algn="ctr" defTabSz="914259">
              <a:defRPr/>
            </a:pPr>
            <a:r>
              <a:rPr lang="zh-TW" altLang="en-US" sz="2000" dirty="0">
                <a:solidFill>
                  <a:prstClr val="white"/>
                </a:solidFill>
                <a:ea typeface="華康儷中黑" pitchFamily="49" charset="-120"/>
                <a:sym typeface="Helvetica Light" charset="0"/>
              </a:rPr>
              <a:t>四個佣金週期共賺取</a:t>
            </a:r>
            <a:r>
              <a:rPr lang="en-US" altLang="en-US" sz="2000" dirty="0">
                <a:solidFill>
                  <a:prstClr val="white"/>
                </a:solidFill>
                <a:ea typeface="華康儷中黑" pitchFamily="49" charset="-120"/>
                <a:sym typeface="Helvetica Light" charset="0"/>
              </a:rPr>
              <a:t>HK$11,500</a:t>
            </a:r>
          </a:p>
          <a:p>
            <a:pPr algn="ctr" defTabSz="914259">
              <a:defRPr/>
            </a:pPr>
            <a:r>
              <a:rPr lang="en-US" sz="2000" b="1" dirty="0">
                <a:solidFill>
                  <a:prstClr val="white"/>
                </a:solidFill>
                <a:effectLst>
                  <a:outerShdw blurRad="38100" dist="38100" dir="2700000" algn="tl">
                    <a:srgbClr val="808080"/>
                  </a:outerShdw>
                </a:effectLst>
                <a:ea typeface="MS PGothic" pitchFamily="34" charset="-128"/>
                <a:sym typeface="Helvetica Light" charset="0"/>
              </a:rPr>
              <a:t>HK$11,500 in 4 Commission weeks</a:t>
            </a:r>
          </a:p>
        </p:txBody>
      </p:sp>
      <p:pic>
        <p:nvPicPr>
          <p:cNvPr id="14" name="Picture 2" descr="\\172.20.1.31\Product_SC\Communications\Graphics\Speakers Photo\Field\MayLun1-1.jpg"/>
          <p:cNvPicPr>
            <a:picLocks noChangeAspect="1" noChangeArrowheads="1"/>
          </p:cNvPicPr>
          <p:nvPr/>
        </p:nvPicPr>
        <p:blipFill>
          <a:blip r:embed="rId2" cstate="screen"/>
          <a:srcRect/>
          <a:stretch>
            <a:fillRect/>
          </a:stretch>
        </p:blipFill>
        <p:spPr bwMode="auto">
          <a:xfrm>
            <a:off x="914400" y="1498090"/>
            <a:ext cx="2103120" cy="210312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2051" name="Picture 3" descr="\\172.20.1.31\Share_Between_Dept\Product_SC\Communications\Graphics\Speakers Photo\Field\RayonLam_2.jpg"/>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rot="5400000">
            <a:off x="905258" y="3971542"/>
            <a:ext cx="2121404" cy="2103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 xmlns:p14="http://schemas.microsoft.com/office/powerpoint/2010/main" val="211872345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152400"/>
            <a:ext cx="7772400" cy="1143000"/>
          </a:xfrm>
        </p:spPr>
        <p:txBody>
          <a:bodyPr/>
          <a:lstStyle/>
          <a:p>
            <a:pPr eaLnBrk="1" hangingPunct="1"/>
            <a:r>
              <a:rPr lang="zh-TW" altLang="en-US" b="0" dirty="0">
                <a:latin typeface="Calibri" pitchFamily="34" charset="0"/>
                <a:ea typeface="華康儷中黑" pitchFamily="49" charset="-120"/>
              </a:rPr>
              <a:t>了解更多有關</a:t>
            </a:r>
            <a:r>
              <a:rPr lang="en-US" b="0" dirty="0" smtClean="0">
                <a:latin typeface="Calibri" pitchFamily="34" charset="0"/>
                <a:ea typeface="華康儷中黑" pitchFamily="49" charset="-120"/>
              </a:rPr>
              <a:t>TLS</a:t>
            </a:r>
            <a:r>
              <a:rPr lang="en-US" altLang="zh-TW" b="0" dirty="0" smtClean="0">
                <a:ea typeface="華康儷中黑" pitchFamily="49" charset="-120"/>
              </a:rPr>
              <a:t>®</a:t>
            </a:r>
            <a:r>
              <a:rPr lang="zh-TW" altLang="en-US" b="0" dirty="0" smtClean="0">
                <a:latin typeface="Calibri" pitchFamily="34" charset="0"/>
                <a:ea typeface="華康儷中黑" pitchFamily="49" charset="-120"/>
              </a:rPr>
              <a:t>計</a:t>
            </a:r>
            <a:r>
              <a:rPr lang="zh-TW" altLang="en-US" b="0" dirty="0">
                <a:latin typeface="Calibri" pitchFamily="34" charset="0"/>
                <a:ea typeface="華康儷中黑" pitchFamily="49" charset="-120"/>
              </a:rPr>
              <a:t>劃</a:t>
            </a:r>
            <a:r>
              <a:rPr lang="en-US" altLang="zh-TW" b="0" dirty="0" smtClean="0">
                <a:latin typeface="Calibri" pitchFamily="34" charset="0"/>
                <a:ea typeface="華康儷中黑" pitchFamily="49" charset="-120"/>
              </a:rPr>
              <a:t/>
            </a:r>
            <a:br>
              <a:rPr lang="en-US" altLang="zh-TW" b="0" dirty="0" smtClean="0">
                <a:latin typeface="Calibri" pitchFamily="34" charset="0"/>
                <a:ea typeface="華康儷中黑" pitchFamily="49" charset="-120"/>
              </a:rPr>
            </a:br>
            <a:r>
              <a:rPr lang="en-US" altLang="zh-TW" sz="4200" b="0" dirty="0" smtClean="0">
                <a:latin typeface="Calibri" pitchFamily="34" charset="0"/>
                <a:ea typeface="華康儷中黑" pitchFamily="49" charset="-120"/>
              </a:rPr>
              <a:t>Learn More about TLS</a:t>
            </a:r>
            <a:r>
              <a:rPr lang="en-US" altLang="zh-TW" sz="4000" b="0" dirty="0" smtClean="0">
                <a:ea typeface="華康儷中黑" pitchFamily="49" charset="-120"/>
              </a:rPr>
              <a:t>®</a:t>
            </a:r>
            <a:r>
              <a:rPr lang="en-US" altLang="zh-TW" sz="4200" b="0" dirty="0" smtClean="0">
                <a:latin typeface="Calibri" pitchFamily="34" charset="0"/>
                <a:ea typeface="華康儷中黑" pitchFamily="49" charset="-120"/>
              </a:rPr>
              <a:t> Program…</a:t>
            </a:r>
            <a:endParaRPr lang="en-US" sz="4200" b="0" dirty="0">
              <a:latin typeface="Calibri" pitchFamily="34" charset="0"/>
              <a:ea typeface="華康儷中黑" pitchFamily="49" charset="-120"/>
            </a:endParaRPr>
          </a:p>
        </p:txBody>
      </p:sp>
      <p:sp>
        <p:nvSpPr>
          <p:cNvPr id="17410" name="Content Placeholder 2"/>
          <p:cNvSpPr>
            <a:spLocks noGrp="1"/>
          </p:cNvSpPr>
          <p:nvPr>
            <p:ph idx="1"/>
          </p:nvPr>
        </p:nvSpPr>
        <p:spPr>
          <a:xfrm>
            <a:off x="381000" y="1798637"/>
            <a:ext cx="8229600" cy="2163763"/>
          </a:xfrm>
        </p:spPr>
        <p:txBody>
          <a:bodyPr/>
          <a:lstStyle/>
          <a:p>
            <a:pPr marL="0" indent="0" eaLnBrk="1" hangingPunct="1">
              <a:buNone/>
            </a:pPr>
            <a:r>
              <a:rPr lang="en-US" altLang="zh-TW" sz="2800" dirty="0" smtClean="0">
                <a:solidFill>
                  <a:srgbClr val="000000"/>
                </a:solidFill>
                <a:latin typeface="Calibri" pitchFamily="34" charset="0"/>
                <a:ea typeface="華康儷中黑" pitchFamily="49" charset="-120"/>
                <a:cs typeface="Arial"/>
              </a:rPr>
              <a:t>NMTSS</a:t>
            </a:r>
            <a:r>
              <a:rPr lang="zh-TW" altLang="en-US" sz="2800" dirty="0">
                <a:solidFill>
                  <a:srgbClr val="000000"/>
                </a:solidFill>
                <a:latin typeface="Calibri" pitchFamily="34" charset="0"/>
                <a:ea typeface="華康儷中黑" pitchFamily="49" charset="-120"/>
                <a:cs typeface="Arial"/>
              </a:rPr>
              <a:t>會議聯盟系統：</a:t>
            </a:r>
            <a:endParaRPr lang="en-US" altLang="zh-TW" sz="2800" dirty="0" smtClean="0">
              <a:solidFill>
                <a:srgbClr val="000000"/>
              </a:solidFill>
              <a:latin typeface="Calibri" pitchFamily="34" charset="0"/>
              <a:ea typeface="華康儷中黑" pitchFamily="49" charset="-120"/>
              <a:cs typeface="Arial"/>
            </a:endParaRPr>
          </a:p>
          <a:p>
            <a:pPr eaLnBrk="1" hangingPunct="1"/>
            <a:r>
              <a:rPr lang="en-US" sz="2800" dirty="0" smtClean="0">
                <a:solidFill>
                  <a:srgbClr val="000000"/>
                </a:solidFill>
                <a:latin typeface="Calibri" pitchFamily="34" charset="0"/>
                <a:ea typeface="華康儷中黑" pitchFamily="49" charset="-120"/>
                <a:cs typeface="Arial"/>
              </a:rPr>
              <a:t>TLS</a:t>
            </a:r>
            <a:r>
              <a:rPr lang="en-US" altLang="zh-TW" sz="2800" dirty="0" smtClean="0">
                <a:ea typeface="華康儷中黑" pitchFamily="49" charset="-120"/>
              </a:rPr>
              <a:t>®</a:t>
            </a:r>
            <a:r>
              <a:rPr lang="zh-TW" altLang="en-US" sz="2800" dirty="0" smtClean="0">
                <a:solidFill>
                  <a:srgbClr val="000000"/>
                </a:solidFill>
                <a:latin typeface="Calibri" pitchFamily="34" charset="0"/>
                <a:ea typeface="華康儷中黑" pitchFamily="49" charset="-120"/>
                <a:cs typeface="Arial"/>
              </a:rPr>
              <a:t>概覽</a:t>
            </a:r>
            <a:endParaRPr lang="en-US" altLang="zh-TW" sz="2800" dirty="0" smtClean="0">
              <a:solidFill>
                <a:srgbClr val="000000"/>
              </a:solidFill>
              <a:latin typeface="Calibri" pitchFamily="34" charset="0"/>
              <a:ea typeface="華康儷中黑" pitchFamily="49" charset="-120"/>
              <a:cs typeface="Arial"/>
            </a:endParaRPr>
          </a:p>
          <a:p>
            <a:pPr eaLnBrk="1" hangingPunct="1"/>
            <a:r>
              <a:rPr lang="en-US" sz="2800" dirty="0" smtClean="0">
                <a:solidFill>
                  <a:srgbClr val="000000"/>
                </a:solidFill>
                <a:latin typeface="Calibri" pitchFamily="34" charset="0"/>
                <a:ea typeface="華康儷中黑" pitchFamily="49" charset="-120"/>
                <a:cs typeface="Arial"/>
              </a:rPr>
              <a:t>TLS</a:t>
            </a:r>
            <a:r>
              <a:rPr lang="en-US" altLang="zh-TW" sz="2800" dirty="0" smtClean="0">
                <a:ea typeface="華康儷中黑" pitchFamily="49" charset="-120"/>
              </a:rPr>
              <a:t>®</a:t>
            </a:r>
            <a:r>
              <a:rPr lang="en-US" sz="2800" dirty="0" smtClean="0">
                <a:solidFill>
                  <a:srgbClr val="000000"/>
                </a:solidFill>
                <a:latin typeface="Calibri" pitchFamily="34" charset="0"/>
                <a:ea typeface="華康儷中黑" pitchFamily="49" charset="-120"/>
                <a:cs typeface="Arial"/>
              </a:rPr>
              <a:t> Day 1</a:t>
            </a:r>
            <a:r>
              <a:rPr lang="zh-TW" altLang="en-US" sz="2800" dirty="0">
                <a:solidFill>
                  <a:srgbClr val="000000"/>
                </a:solidFill>
                <a:latin typeface="Calibri" pitchFamily="34" charset="0"/>
                <a:ea typeface="華康儷中黑" pitchFamily="49" charset="-120"/>
                <a:cs typeface="Arial"/>
              </a:rPr>
              <a:t>訓</a:t>
            </a:r>
            <a:r>
              <a:rPr lang="zh-TW" altLang="en-US" sz="2800" dirty="0" smtClean="0">
                <a:solidFill>
                  <a:srgbClr val="000000"/>
                </a:solidFill>
                <a:latin typeface="Calibri" pitchFamily="34" charset="0"/>
                <a:ea typeface="華康儷中黑" pitchFamily="49" charset="-120"/>
                <a:cs typeface="Arial"/>
              </a:rPr>
              <a:t>練</a:t>
            </a:r>
            <a:endParaRPr lang="en-US" altLang="zh-TW" sz="2800" dirty="0" smtClean="0">
              <a:solidFill>
                <a:srgbClr val="000000"/>
              </a:solidFill>
              <a:latin typeface="Calibri" pitchFamily="34" charset="0"/>
              <a:ea typeface="華康儷中黑" pitchFamily="49" charset="-120"/>
              <a:cs typeface="Arial"/>
            </a:endParaRPr>
          </a:p>
          <a:p>
            <a:pPr eaLnBrk="1" hangingPunct="1"/>
            <a:r>
              <a:rPr lang="en-US" sz="2800" dirty="0" smtClean="0">
                <a:solidFill>
                  <a:srgbClr val="000000"/>
                </a:solidFill>
                <a:latin typeface="Calibri" pitchFamily="34" charset="0"/>
                <a:ea typeface="華康儷中黑" pitchFamily="49" charset="-120"/>
                <a:cs typeface="Arial"/>
              </a:rPr>
              <a:t>TLS</a:t>
            </a:r>
            <a:r>
              <a:rPr lang="en-US" altLang="zh-TW" sz="2800" dirty="0" smtClean="0">
                <a:ea typeface="華康儷中黑" pitchFamily="49" charset="-120"/>
              </a:rPr>
              <a:t>®</a:t>
            </a:r>
            <a:r>
              <a:rPr lang="en-US" sz="2800" dirty="0" smtClean="0">
                <a:solidFill>
                  <a:srgbClr val="000000"/>
                </a:solidFill>
                <a:latin typeface="Calibri" pitchFamily="34" charset="0"/>
                <a:ea typeface="華康儷中黑" pitchFamily="49" charset="-120"/>
                <a:cs typeface="Arial"/>
              </a:rPr>
              <a:t> </a:t>
            </a:r>
            <a:r>
              <a:rPr lang="en-US" sz="2800" dirty="0">
                <a:solidFill>
                  <a:srgbClr val="000000"/>
                </a:solidFill>
                <a:latin typeface="Calibri" pitchFamily="34" charset="0"/>
                <a:ea typeface="華康儷中黑" pitchFamily="49" charset="-120"/>
                <a:cs typeface="Arial"/>
              </a:rPr>
              <a:t>Day </a:t>
            </a:r>
            <a:r>
              <a:rPr lang="en-US" sz="2800" dirty="0" smtClean="0">
                <a:solidFill>
                  <a:srgbClr val="000000"/>
                </a:solidFill>
                <a:latin typeface="Calibri" pitchFamily="34" charset="0"/>
                <a:ea typeface="華康儷中黑" pitchFamily="49" charset="-120"/>
                <a:cs typeface="Arial"/>
              </a:rPr>
              <a:t>2</a:t>
            </a:r>
            <a:r>
              <a:rPr lang="zh-TW" altLang="en-US" sz="2800" dirty="0" smtClean="0">
                <a:solidFill>
                  <a:srgbClr val="000000"/>
                </a:solidFill>
                <a:latin typeface="Calibri" pitchFamily="34" charset="0"/>
                <a:ea typeface="華康儷中黑" pitchFamily="49" charset="-120"/>
                <a:cs typeface="Arial"/>
              </a:rPr>
              <a:t>訓</a:t>
            </a:r>
            <a:r>
              <a:rPr lang="zh-TW" altLang="en-US" sz="2800" dirty="0">
                <a:solidFill>
                  <a:srgbClr val="000000"/>
                </a:solidFill>
                <a:latin typeface="Calibri" pitchFamily="34" charset="0"/>
                <a:ea typeface="華康儷中黑" pitchFamily="49" charset="-120"/>
                <a:cs typeface="Arial"/>
              </a:rPr>
              <a:t>練</a:t>
            </a:r>
            <a:endParaRPr lang="en-US" sz="2800" dirty="0">
              <a:latin typeface="Calibri" pitchFamily="34" charset="0"/>
              <a:ea typeface="華康儷中黑" pitchFamily="49" charset="-120"/>
            </a:endParaRPr>
          </a:p>
          <a:p>
            <a:pPr eaLnBrk="1" hangingPunct="1"/>
            <a:endParaRPr lang="en-US" sz="2800" dirty="0">
              <a:latin typeface="Calibri" pitchFamily="34" charset="0"/>
              <a:ea typeface="華康儷中黑" pitchFamily="49" charset="-120"/>
            </a:endParaRPr>
          </a:p>
        </p:txBody>
      </p:sp>
      <p:pic>
        <p:nvPicPr>
          <p:cNvPr id="4" name="Picture 12" descr="MAU logo"/>
          <p:cNvPicPr>
            <a:picLocks noChangeAspect="1" noChangeArrowheads="1"/>
          </p:cNvPicPr>
          <p:nvPr/>
        </p:nvPicPr>
        <p:blipFill>
          <a:blip r:embed="rId2" cstate="screen"/>
          <a:srcRect/>
          <a:stretch>
            <a:fillRect/>
          </a:stretch>
        </p:blipFill>
        <p:spPr bwMode="auto">
          <a:xfrm>
            <a:off x="6885500" y="4824866"/>
            <a:ext cx="2029900" cy="1804534"/>
          </a:xfrm>
          <a:prstGeom prst="rect">
            <a:avLst/>
          </a:prstGeom>
          <a:noFill/>
          <a:ln w="9525">
            <a:noFill/>
            <a:miter lim="800000"/>
            <a:headEnd/>
            <a:tailEnd/>
          </a:ln>
        </p:spPr>
      </p:pic>
      <p:sp>
        <p:nvSpPr>
          <p:cNvPr id="5" name="Content Placeholder 2"/>
          <p:cNvSpPr txBox="1">
            <a:spLocks/>
          </p:cNvSpPr>
          <p:nvPr/>
        </p:nvSpPr>
        <p:spPr bwMode="auto">
          <a:xfrm>
            <a:off x="381000" y="3962400"/>
            <a:ext cx="8229600" cy="216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r>
              <a:rPr lang="en-US" altLang="zh-TW" sz="2800" dirty="0" smtClean="0">
                <a:solidFill>
                  <a:srgbClr val="000000"/>
                </a:solidFill>
                <a:ea typeface="華康儷中黑" pitchFamily="49" charset="-120"/>
                <a:cs typeface="Arial"/>
              </a:rPr>
              <a:t>NMTSS:</a:t>
            </a:r>
          </a:p>
          <a:p>
            <a:pPr eaLnBrk="1" hangingPunct="1"/>
            <a:r>
              <a:rPr lang="en-US" sz="2800" dirty="0" smtClean="0">
                <a:solidFill>
                  <a:srgbClr val="000000"/>
                </a:solidFill>
                <a:ea typeface="華康儷中黑" pitchFamily="49" charset="-120"/>
                <a:cs typeface="Arial"/>
              </a:rPr>
              <a:t>TLS</a:t>
            </a:r>
            <a:r>
              <a:rPr lang="en-US" altLang="zh-TW" sz="2800" dirty="0" smtClean="0">
                <a:solidFill>
                  <a:prstClr val="black"/>
                </a:solidFill>
                <a:ea typeface="華康儷中黑" pitchFamily="49" charset="-120"/>
              </a:rPr>
              <a:t>®</a:t>
            </a:r>
            <a:r>
              <a:rPr lang="en-US" altLang="zh-TW" sz="2800" dirty="0" smtClean="0">
                <a:solidFill>
                  <a:srgbClr val="000000"/>
                </a:solidFill>
                <a:ea typeface="華康儷中黑" pitchFamily="49" charset="-120"/>
                <a:cs typeface="Arial"/>
              </a:rPr>
              <a:t> Overview Training</a:t>
            </a:r>
          </a:p>
          <a:p>
            <a:pPr eaLnBrk="1" hangingPunct="1"/>
            <a:r>
              <a:rPr lang="en-US" sz="2800" dirty="0" smtClean="0">
                <a:solidFill>
                  <a:srgbClr val="000000"/>
                </a:solidFill>
                <a:ea typeface="華康儷中黑" pitchFamily="49" charset="-120"/>
                <a:cs typeface="Arial"/>
              </a:rPr>
              <a:t>TLS</a:t>
            </a:r>
            <a:r>
              <a:rPr lang="en-US" altLang="zh-TW" sz="2800" dirty="0" smtClean="0">
                <a:solidFill>
                  <a:prstClr val="black"/>
                </a:solidFill>
                <a:ea typeface="華康儷中黑" pitchFamily="49" charset="-120"/>
              </a:rPr>
              <a:t>®</a:t>
            </a:r>
            <a:r>
              <a:rPr lang="en-US" sz="2800" dirty="0" smtClean="0">
                <a:solidFill>
                  <a:srgbClr val="000000"/>
                </a:solidFill>
                <a:ea typeface="華康儷中黑" pitchFamily="49" charset="-120"/>
                <a:cs typeface="Arial"/>
              </a:rPr>
              <a:t> Day 1</a:t>
            </a:r>
            <a:r>
              <a:rPr lang="zh-TW" altLang="en-US" sz="2800" dirty="0">
                <a:solidFill>
                  <a:srgbClr val="000000"/>
                </a:solidFill>
                <a:ea typeface="華康儷中黑" pitchFamily="49" charset="-120"/>
                <a:cs typeface="Arial"/>
              </a:rPr>
              <a:t> </a:t>
            </a:r>
            <a:r>
              <a:rPr lang="en-US" altLang="zh-TW" sz="2800" dirty="0" smtClean="0">
                <a:solidFill>
                  <a:srgbClr val="000000"/>
                </a:solidFill>
                <a:ea typeface="華康儷中黑" pitchFamily="49" charset="-120"/>
                <a:cs typeface="Arial"/>
              </a:rPr>
              <a:t>Training</a:t>
            </a:r>
          </a:p>
          <a:p>
            <a:pPr eaLnBrk="1" hangingPunct="1"/>
            <a:r>
              <a:rPr lang="en-US" sz="2800" dirty="0" smtClean="0">
                <a:solidFill>
                  <a:srgbClr val="000000"/>
                </a:solidFill>
                <a:ea typeface="華康儷中黑" pitchFamily="49" charset="-120"/>
                <a:cs typeface="Arial"/>
              </a:rPr>
              <a:t>TLS</a:t>
            </a:r>
            <a:r>
              <a:rPr lang="en-US" altLang="zh-TW" sz="2800" dirty="0" smtClean="0">
                <a:solidFill>
                  <a:prstClr val="black"/>
                </a:solidFill>
                <a:ea typeface="華康儷中黑" pitchFamily="49" charset="-120"/>
              </a:rPr>
              <a:t>®</a:t>
            </a:r>
            <a:r>
              <a:rPr lang="en-US" sz="2800" dirty="0" smtClean="0">
                <a:solidFill>
                  <a:srgbClr val="000000"/>
                </a:solidFill>
                <a:ea typeface="華康儷中黑" pitchFamily="49" charset="-120"/>
                <a:cs typeface="Arial"/>
              </a:rPr>
              <a:t> Day 2</a:t>
            </a:r>
            <a:r>
              <a:rPr lang="zh-TW" altLang="en-US" sz="2800" dirty="0">
                <a:solidFill>
                  <a:srgbClr val="000000"/>
                </a:solidFill>
                <a:ea typeface="華康儷中黑" pitchFamily="49" charset="-120"/>
                <a:cs typeface="Arial"/>
              </a:rPr>
              <a:t> </a:t>
            </a:r>
            <a:r>
              <a:rPr lang="en-US" altLang="zh-TW" sz="2800" dirty="0" smtClean="0">
                <a:solidFill>
                  <a:srgbClr val="000000"/>
                </a:solidFill>
                <a:ea typeface="華康儷中黑" pitchFamily="49" charset="-120"/>
                <a:cs typeface="Arial"/>
              </a:rPr>
              <a:t>Training</a:t>
            </a:r>
            <a:endParaRPr lang="en-US" sz="2800" dirty="0" smtClean="0">
              <a:solidFill>
                <a:prstClr val="black"/>
              </a:solidFill>
              <a:ea typeface="華康儷中黑" pitchFamily="49" charset="-120"/>
            </a:endParaRPr>
          </a:p>
          <a:p>
            <a:pPr eaLnBrk="1" hangingPunct="1"/>
            <a:endParaRPr lang="en-US" sz="2800" dirty="0">
              <a:solidFill>
                <a:prstClr val="black"/>
              </a:solidFill>
              <a:ea typeface="華康儷中黑" pitchFamily="49" charset="-120"/>
            </a:endParaRPr>
          </a:p>
        </p:txBody>
      </p:sp>
    </p:spTree>
    <p:extLst>
      <p:ext uri="{BB962C8B-B14F-4D97-AF65-F5344CB8AC3E}">
        <p14:creationId xmlns="" xmlns:p14="http://schemas.microsoft.com/office/powerpoint/2010/main" val="2137985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914400" y="152400"/>
            <a:ext cx="7772400" cy="1143000"/>
          </a:xfrm>
        </p:spPr>
        <p:txBody>
          <a:bodyPr/>
          <a:lstStyle/>
          <a:p>
            <a:pPr lvl="0"/>
            <a:r>
              <a:rPr lang="en-US" b="0" dirty="0" smtClean="0">
                <a:solidFill>
                  <a:schemeClr val="bg1"/>
                </a:solidFill>
                <a:ea typeface="華康儷中黑" pitchFamily="49" charset="-120"/>
              </a:rPr>
              <a:t>TLS</a:t>
            </a:r>
            <a:r>
              <a:rPr lang="en-US" altLang="zh-TW" b="0" dirty="0" smtClean="0">
                <a:ea typeface="華康儷中黑" pitchFamily="49" charset="-120"/>
              </a:rPr>
              <a:t>®</a:t>
            </a:r>
            <a:r>
              <a:rPr lang="zh-TW" altLang="en-US" b="0" dirty="0" smtClean="0">
                <a:solidFill>
                  <a:schemeClr val="bg1"/>
                </a:solidFill>
                <a:ea typeface="華康儷中黑" pitchFamily="49" charset="-120"/>
              </a:rPr>
              <a:t>授</a:t>
            </a:r>
            <a:r>
              <a:rPr lang="zh-TW" altLang="en-US" b="0" dirty="0">
                <a:solidFill>
                  <a:schemeClr val="bg1"/>
                </a:solidFill>
                <a:ea typeface="華康儷中黑" pitchFamily="49" charset="-120"/>
              </a:rPr>
              <a:t>證教練</a:t>
            </a:r>
            <a:r>
              <a:rPr lang="en-US" altLang="zh-TW" b="0" dirty="0">
                <a:solidFill>
                  <a:schemeClr val="bg1"/>
                </a:solidFill>
                <a:ea typeface="華康儷中黑" pitchFamily="49" charset="-120"/>
              </a:rPr>
              <a:t/>
            </a:r>
            <a:br>
              <a:rPr lang="en-US" altLang="zh-TW" b="0" dirty="0">
                <a:solidFill>
                  <a:schemeClr val="bg1"/>
                </a:solidFill>
                <a:ea typeface="華康儷中黑" pitchFamily="49" charset="-120"/>
              </a:rPr>
            </a:br>
            <a:r>
              <a:rPr lang="en-US" b="0" dirty="0">
                <a:solidFill>
                  <a:schemeClr val="bg1"/>
                </a:solidFill>
                <a:ea typeface="華康儷中黑" pitchFamily="49" charset="-120"/>
              </a:rPr>
              <a:t>Certified Coach</a:t>
            </a:r>
          </a:p>
        </p:txBody>
      </p:sp>
      <p:sp>
        <p:nvSpPr>
          <p:cNvPr id="7" name="Content Placeholder 2"/>
          <p:cNvSpPr txBox="1">
            <a:spLocks/>
          </p:cNvSpPr>
          <p:nvPr/>
        </p:nvSpPr>
        <p:spPr>
          <a:xfrm>
            <a:off x="457200" y="1905000"/>
            <a:ext cx="8229600" cy="220980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zh-TW" altLang="en-US" sz="3000" dirty="0">
                <a:solidFill>
                  <a:prstClr val="black"/>
                </a:solidFill>
                <a:ea typeface="華康儷中黑" pitchFamily="49" charset="-120"/>
              </a:rPr>
              <a:t>為令你保持在正確方向</a:t>
            </a:r>
            <a:endParaRPr lang="en-US" altLang="zh-TW" sz="3000" dirty="0">
              <a:solidFill>
                <a:prstClr val="black"/>
              </a:solidFill>
              <a:ea typeface="華康儷中黑" pitchFamily="49" charset="-120"/>
            </a:endParaRPr>
          </a:p>
          <a:p>
            <a:pPr marL="342900" indent="-342900">
              <a:spcBef>
                <a:spcPct val="20000"/>
              </a:spcBef>
              <a:buFont typeface="Arial" pitchFamily="34" charset="0"/>
              <a:buChar char="•"/>
            </a:pPr>
            <a:r>
              <a:rPr lang="zh-TW" altLang="en-US" sz="3000" dirty="0">
                <a:solidFill>
                  <a:prstClr val="black"/>
                </a:solidFill>
                <a:ea typeface="華康儷中黑" pitchFamily="49" charset="-120"/>
              </a:rPr>
              <a:t>此調整吸引更多夥伴以</a:t>
            </a:r>
            <a:r>
              <a:rPr lang="en-US" sz="3000" dirty="0">
                <a:solidFill>
                  <a:prstClr val="black"/>
                </a:solidFill>
                <a:ea typeface="華康儷中黑" pitchFamily="49" charset="-120"/>
              </a:rPr>
              <a:t>TLS</a:t>
            </a:r>
            <a:r>
              <a:rPr lang="en-US" altLang="zh-TW" sz="3000" dirty="0">
                <a:solidFill>
                  <a:prstClr val="black"/>
                </a:solidFill>
              </a:rPr>
              <a:t>®</a:t>
            </a:r>
            <a:r>
              <a:rPr lang="zh-TW" altLang="en-US" sz="3000" dirty="0">
                <a:solidFill>
                  <a:prstClr val="black"/>
                </a:solidFill>
                <a:ea typeface="華康儷中黑" pitchFamily="49" charset="-120"/>
              </a:rPr>
              <a:t>作為主修及發展其超連鎖</a:t>
            </a:r>
            <a:r>
              <a:rPr lang="en-US" sz="3000" dirty="0">
                <a:solidFill>
                  <a:prstClr val="black"/>
                </a:solidFill>
                <a:ea typeface="華康儷中黑" pitchFamily="49" charset="-120"/>
              </a:rPr>
              <a:t>™</a:t>
            </a:r>
            <a:r>
              <a:rPr lang="zh-TW" altLang="en-US" sz="3000" dirty="0">
                <a:solidFill>
                  <a:prstClr val="black"/>
                </a:solidFill>
                <a:ea typeface="華康儷中黑" pitchFamily="49" charset="-120"/>
              </a:rPr>
              <a:t>事業</a:t>
            </a:r>
            <a:endParaRPr lang="en-US" sz="3000" dirty="0">
              <a:solidFill>
                <a:prstClr val="black"/>
              </a:solidFill>
              <a:ea typeface="華康儷中黑" pitchFamily="49" charset="-120"/>
            </a:endParaRPr>
          </a:p>
          <a:p>
            <a:pPr>
              <a:spcBef>
                <a:spcPct val="20000"/>
              </a:spcBef>
              <a:defRPr/>
            </a:pPr>
            <a:r>
              <a:rPr lang="en-US" sz="3000" dirty="0">
                <a:solidFill>
                  <a:prstClr val="black"/>
                </a:solidFill>
                <a:ea typeface="華康儷中黑" pitchFamily="49" charset="-120"/>
              </a:rPr>
              <a:t/>
            </a:r>
            <a:br>
              <a:rPr lang="en-US" sz="3000" dirty="0">
                <a:solidFill>
                  <a:prstClr val="black"/>
                </a:solidFill>
                <a:ea typeface="華康儷中黑" pitchFamily="49" charset="-120"/>
              </a:rPr>
            </a:br>
            <a:endParaRPr lang="en-US" sz="3000" dirty="0">
              <a:solidFill>
                <a:prstClr val="black"/>
              </a:solidFill>
              <a:ea typeface="華康儷中黑" pitchFamily="49" charset="-120"/>
            </a:endParaRPr>
          </a:p>
          <a:p>
            <a:pPr marL="342900" indent="-342900">
              <a:spcBef>
                <a:spcPct val="20000"/>
              </a:spcBef>
              <a:buFont typeface="Arial" pitchFamily="34" charset="0"/>
              <a:buChar char="•"/>
              <a:defRPr/>
            </a:pPr>
            <a:endParaRPr lang="en-US" sz="3000" dirty="0">
              <a:solidFill>
                <a:prstClr val="black"/>
              </a:solidFill>
              <a:ea typeface="華康儷中黑" pitchFamily="49" charset="-120"/>
            </a:endParaRPr>
          </a:p>
        </p:txBody>
      </p:sp>
      <p:sp>
        <p:nvSpPr>
          <p:cNvPr id="8" name="Content Placeholder 2"/>
          <p:cNvSpPr txBox="1">
            <a:spLocks/>
          </p:cNvSpPr>
          <p:nvPr/>
        </p:nvSpPr>
        <p:spPr>
          <a:xfrm>
            <a:off x="457200" y="3810000"/>
            <a:ext cx="8229600" cy="2209800"/>
          </a:xfrm>
          <a:prstGeom prst="rect">
            <a:avLst/>
          </a:prstGeom>
        </p:spPr>
        <p:txBody>
          <a:bodyPr vert="horz" lIns="91440" tIns="45720" rIns="91440" bIns="45720" rtlCol="0">
            <a:noAutofit/>
          </a:bodyPr>
          <a:lstStyle/>
          <a:p>
            <a:pPr marL="342900" indent="-342900">
              <a:spcBef>
                <a:spcPct val="20000"/>
              </a:spcBef>
              <a:buFont typeface="Arial" pitchFamily="34" charset="0"/>
              <a:buChar char="•"/>
              <a:defRPr/>
            </a:pPr>
            <a:r>
              <a:rPr lang="en-US" altLang="zh-TW" sz="2800" dirty="0">
                <a:solidFill>
                  <a:prstClr val="black"/>
                </a:solidFill>
              </a:rPr>
              <a:t>To keep you on the right track</a:t>
            </a:r>
          </a:p>
          <a:p>
            <a:pPr marL="342900" indent="-342900">
              <a:spcBef>
                <a:spcPct val="20000"/>
              </a:spcBef>
              <a:buFont typeface="Arial" pitchFamily="34" charset="0"/>
              <a:buChar char="•"/>
              <a:defRPr/>
            </a:pPr>
            <a:r>
              <a:rPr lang="en-US" altLang="zh-TW" sz="2800" dirty="0">
                <a:solidFill>
                  <a:prstClr val="black"/>
                </a:solidFill>
              </a:rPr>
              <a:t>This helps more partners major in TLS® and expand their </a:t>
            </a:r>
            <a:r>
              <a:rPr lang="en-US" altLang="zh-TW" sz="2800" dirty="0" err="1">
                <a:solidFill>
                  <a:prstClr val="black"/>
                </a:solidFill>
              </a:rPr>
              <a:t>UnFranchise</a:t>
            </a:r>
            <a:r>
              <a:rPr lang="en-US" altLang="zh-TW" sz="2800" dirty="0">
                <a:solidFill>
                  <a:prstClr val="black"/>
                </a:solidFill>
              </a:rPr>
              <a:t>™ businesses</a:t>
            </a:r>
            <a:endParaRPr lang="en-US" sz="2800" dirty="0">
              <a:solidFill>
                <a:prstClr val="black"/>
              </a:solidFill>
              <a:ea typeface="華康儷中黑" pitchFamily="49" charset="-120"/>
            </a:endParaRPr>
          </a:p>
          <a:p>
            <a:pPr marL="342900" indent="-342900">
              <a:spcBef>
                <a:spcPct val="20000"/>
              </a:spcBef>
              <a:buFont typeface="Arial" pitchFamily="34" charset="0"/>
              <a:buNone/>
              <a:defRPr/>
            </a:pPr>
            <a:r>
              <a:rPr lang="en-US" sz="2800" dirty="0">
                <a:solidFill>
                  <a:prstClr val="black"/>
                </a:solidFill>
                <a:ea typeface="華康儷中黑" pitchFamily="49" charset="-120"/>
              </a:rPr>
              <a:t/>
            </a:r>
            <a:br>
              <a:rPr lang="en-US" sz="2800" dirty="0">
                <a:solidFill>
                  <a:prstClr val="black"/>
                </a:solidFill>
                <a:ea typeface="華康儷中黑" pitchFamily="49" charset="-120"/>
              </a:rPr>
            </a:br>
            <a:endParaRPr lang="en-US" sz="2800" dirty="0">
              <a:solidFill>
                <a:prstClr val="black"/>
              </a:solidFill>
              <a:ea typeface="華康儷中黑" pitchFamily="49" charset="-120"/>
            </a:endParaRPr>
          </a:p>
          <a:p>
            <a:pPr marL="342900" indent="-342900">
              <a:spcBef>
                <a:spcPct val="20000"/>
              </a:spcBef>
              <a:buFont typeface="Arial" pitchFamily="34" charset="0"/>
              <a:buChar char="•"/>
              <a:defRPr/>
            </a:pPr>
            <a:endParaRPr lang="en-US" sz="2800" dirty="0">
              <a:solidFill>
                <a:prstClr val="black"/>
              </a:solidFill>
              <a:ea typeface="華康儷中黑" pitchFamily="49" charset="-120"/>
            </a:endParaRPr>
          </a:p>
        </p:txBody>
      </p:sp>
    </p:spTree>
    <p:extLst>
      <p:ext uri="{BB962C8B-B14F-4D97-AF65-F5344CB8AC3E}">
        <p14:creationId xmlns="" xmlns:p14="http://schemas.microsoft.com/office/powerpoint/2010/main" val="2363660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xfrm>
            <a:off x="0" y="152400"/>
            <a:ext cx="9144000" cy="1096538"/>
          </a:xfrm>
        </p:spPr>
        <p:txBody>
          <a:bodyPr>
            <a:noAutofit/>
          </a:bodyPr>
          <a:lstStyle/>
          <a:p>
            <a:pPr marL="0" marR="0">
              <a:spcBef>
                <a:spcPts val="0"/>
              </a:spcBef>
              <a:spcAft>
                <a:spcPts val="0"/>
              </a:spcAft>
            </a:pPr>
            <a:r>
              <a:rPr lang="zh-TW" altLang="en-US" sz="4600" kern="100" dirty="0">
                <a:solidFill>
                  <a:schemeClr val="bg1"/>
                </a:solidFill>
                <a:latin typeface="Calibri" panose="020F0502020204030204" pitchFamily="34" charset="0"/>
                <a:ea typeface="華康儷中黑" panose="020B0509000000000000" pitchFamily="49" charset="-120"/>
                <a:cs typeface="Times New Roman"/>
              </a:rPr>
              <a:t>纖形業務－</a:t>
            </a:r>
            <a:r>
              <a:rPr lang="en-US" sz="4600" kern="100" dirty="0" smtClean="0">
                <a:solidFill>
                  <a:schemeClr val="bg1"/>
                </a:solidFill>
                <a:latin typeface="Calibri" panose="020F0502020204030204" pitchFamily="34" charset="0"/>
                <a:ea typeface="華康儷中黑" panose="020B0509000000000000" pitchFamily="49" charset="-120"/>
                <a:cs typeface="Times New Roman"/>
              </a:rPr>
              <a:t>800</a:t>
            </a:r>
            <a:r>
              <a:rPr lang="zh-TW" altLang="en-US" sz="4600" kern="100" dirty="0">
                <a:solidFill>
                  <a:schemeClr val="bg1"/>
                </a:solidFill>
                <a:latin typeface="Calibri" panose="020F0502020204030204" pitchFamily="34" charset="0"/>
                <a:ea typeface="華康儷中黑" panose="020B0509000000000000" pitchFamily="49" charset="-120"/>
                <a:cs typeface="Times New Roman"/>
              </a:rPr>
              <a:t>億美元市</a:t>
            </a:r>
            <a:r>
              <a:rPr lang="zh-TW" altLang="en-US" sz="4600" kern="100" dirty="0" smtClean="0">
                <a:solidFill>
                  <a:schemeClr val="bg1"/>
                </a:solidFill>
                <a:latin typeface="Calibri" panose="020F0502020204030204" pitchFamily="34" charset="0"/>
                <a:ea typeface="華康儷中黑" panose="020B0509000000000000" pitchFamily="49" charset="-120"/>
                <a:cs typeface="Times New Roman"/>
              </a:rPr>
              <a:t>場</a:t>
            </a:r>
            <a:r>
              <a:rPr lang="en-US" altLang="zh-TW" sz="4600" kern="100" dirty="0" smtClean="0">
                <a:solidFill>
                  <a:schemeClr val="bg1"/>
                </a:solidFill>
                <a:latin typeface="Calibri" panose="020F0502020204030204" pitchFamily="34" charset="0"/>
                <a:ea typeface="華康儷中黑" panose="020B0509000000000000" pitchFamily="49" charset="-120"/>
                <a:cs typeface="Times New Roman"/>
              </a:rPr>
              <a:t/>
            </a:r>
            <a:br>
              <a:rPr lang="en-US" altLang="zh-TW" sz="4600" kern="100" dirty="0" smtClean="0">
                <a:solidFill>
                  <a:schemeClr val="bg1"/>
                </a:solidFill>
                <a:latin typeface="Calibri" panose="020F0502020204030204" pitchFamily="34" charset="0"/>
                <a:ea typeface="華康儷中黑" panose="020B0509000000000000" pitchFamily="49" charset="-120"/>
                <a:cs typeface="Times New Roman"/>
              </a:rPr>
            </a:br>
            <a:r>
              <a:rPr lang="en-US" sz="3600" b="1" dirty="0">
                <a:solidFill>
                  <a:schemeClr val="bg1"/>
                </a:solidFill>
                <a:cs typeface="Arial"/>
              </a:rPr>
              <a:t>Weight Loss </a:t>
            </a:r>
            <a:r>
              <a:rPr lang="en-US" sz="3600" b="1" dirty="0" smtClean="0">
                <a:solidFill>
                  <a:schemeClr val="bg1"/>
                </a:solidFill>
                <a:cs typeface="Arial"/>
              </a:rPr>
              <a:t>Market – USD80 BILLION </a:t>
            </a:r>
            <a:r>
              <a:rPr lang="en-US" sz="3600" b="1" dirty="0">
                <a:solidFill>
                  <a:schemeClr val="bg1"/>
                </a:solidFill>
                <a:cs typeface="Arial"/>
              </a:rPr>
              <a:t>Industry </a:t>
            </a:r>
            <a:endParaRPr lang="en-US" sz="3600" kern="100" dirty="0">
              <a:solidFill>
                <a:schemeClr val="bg1"/>
              </a:solidFill>
              <a:latin typeface="Calibri" panose="020F0502020204030204" pitchFamily="34" charset="0"/>
              <a:ea typeface="華康儷中黑" panose="020B0509000000000000" pitchFamily="49" charset="-120"/>
              <a:cs typeface="Times New Roman"/>
            </a:endParaRPr>
          </a:p>
        </p:txBody>
      </p:sp>
      <p:sp>
        <p:nvSpPr>
          <p:cNvPr id="10243" name="Rectangle 3"/>
          <p:cNvSpPr>
            <a:spLocks noGrp="1"/>
          </p:cNvSpPr>
          <p:nvPr>
            <p:ph idx="1"/>
          </p:nvPr>
        </p:nvSpPr>
        <p:spPr>
          <a:xfrm>
            <a:off x="228600" y="1734035"/>
            <a:ext cx="4572000" cy="5047765"/>
          </a:xfrm>
        </p:spPr>
        <p:txBody>
          <a:bodyPr>
            <a:normAutofit/>
          </a:bodyPr>
          <a:lstStyle/>
          <a:p>
            <a:pPr marL="0" lvl="0" indent="0">
              <a:buNone/>
            </a:pPr>
            <a:r>
              <a:rPr lang="zh-TW" altLang="en-US" dirty="0">
                <a:latin typeface="Calibri" panose="020F0502020204030204" pitchFamily="34" charset="0"/>
                <a:ea typeface="華康儷中黑" panose="020B0509000000000000" pitchFamily="49" charset="-120"/>
              </a:rPr>
              <a:t>纖形</a:t>
            </a:r>
            <a:r>
              <a:rPr lang="zh-TW" altLang="en-US" dirty="0" smtClean="0">
                <a:latin typeface="Calibri" panose="020F0502020204030204" pitchFamily="34" charset="0"/>
                <a:ea typeface="華康儷中黑" panose="020B0509000000000000" pitchFamily="49" charset="-120"/>
              </a:rPr>
              <a:t>行</a:t>
            </a:r>
            <a:r>
              <a:rPr lang="zh-TW" altLang="en-US" dirty="0">
                <a:latin typeface="Calibri" panose="020F0502020204030204" pitchFamily="34" charset="0"/>
                <a:ea typeface="華康儷中黑" panose="020B0509000000000000" pitchFamily="49" charset="-120"/>
              </a:rPr>
              <a:t>業可分</a:t>
            </a:r>
            <a:r>
              <a:rPr lang="en-US" dirty="0">
                <a:latin typeface="Calibri" panose="020F0502020204030204" pitchFamily="34" charset="0"/>
                <a:ea typeface="華康儷中黑" panose="020B0509000000000000" pitchFamily="49" charset="-120"/>
              </a:rPr>
              <a:t>6</a:t>
            </a:r>
            <a:r>
              <a:rPr lang="zh-TW" altLang="en-US" dirty="0">
                <a:latin typeface="Calibri" panose="020F0502020204030204" pitchFamily="34" charset="0"/>
                <a:ea typeface="華康儷中黑" panose="020B0509000000000000" pitchFamily="49" charset="-120"/>
              </a:rPr>
              <a:t>個類</a:t>
            </a:r>
            <a:r>
              <a:rPr lang="zh-TW" altLang="en-US" dirty="0" smtClean="0">
                <a:latin typeface="Calibri" panose="020F0502020204030204" pitchFamily="34" charset="0"/>
                <a:ea typeface="華康儷中黑" panose="020B0509000000000000" pitchFamily="49" charset="-120"/>
              </a:rPr>
              <a:t>型</a:t>
            </a:r>
            <a:endParaRPr lang="en-US" altLang="zh-TW" dirty="0" smtClean="0">
              <a:latin typeface="Calibri" panose="020F0502020204030204" pitchFamily="34" charset="0"/>
              <a:ea typeface="華康儷中黑" panose="020B0509000000000000" pitchFamily="49" charset="-120"/>
            </a:endParaRPr>
          </a:p>
          <a:p>
            <a:r>
              <a:rPr lang="zh-TW" altLang="en-US" sz="3000" dirty="0" smtClean="0">
                <a:latin typeface="Calibri" panose="020F0502020204030204" pitchFamily="34" charset="0"/>
                <a:ea typeface="華康儷中黑" panose="020B0509000000000000" pitchFamily="49" charset="-120"/>
              </a:rPr>
              <a:t>食</a:t>
            </a:r>
            <a:r>
              <a:rPr lang="zh-TW" altLang="en-US" sz="3000" dirty="0">
                <a:latin typeface="Calibri" panose="020F0502020204030204" pitchFamily="34" charset="0"/>
                <a:ea typeface="華康儷中黑" panose="020B0509000000000000" pitchFamily="49" charset="-120"/>
              </a:rPr>
              <a:t>物、代餐及飲</a:t>
            </a:r>
            <a:r>
              <a:rPr lang="zh-TW" altLang="en-US" sz="3000" dirty="0" smtClean="0">
                <a:latin typeface="Calibri" panose="020F0502020204030204" pitchFamily="34" charset="0"/>
                <a:ea typeface="華康儷中黑" panose="020B0509000000000000" pitchFamily="49" charset="-120"/>
              </a:rPr>
              <a:t>品</a:t>
            </a:r>
            <a:endParaRPr lang="en-US" altLang="zh-TW" sz="3000" dirty="0">
              <a:latin typeface="Calibri" panose="020F0502020204030204" pitchFamily="34" charset="0"/>
              <a:ea typeface="華康儷中黑" panose="020B0509000000000000" pitchFamily="49" charset="-120"/>
            </a:endParaRPr>
          </a:p>
          <a:p>
            <a:pPr>
              <a:spcAft>
                <a:spcPts val="600"/>
              </a:spcAft>
            </a:pPr>
            <a:r>
              <a:rPr lang="zh-TW" altLang="en-US" sz="3000" dirty="0" smtClean="0">
                <a:latin typeface="Calibri" panose="020F0502020204030204" pitchFamily="34" charset="0"/>
                <a:ea typeface="華康儷中黑" panose="020B0509000000000000" pitchFamily="49" charset="-120"/>
              </a:rPr>
              <a:t>藥物</a:t>
            </a:r>
            <a:endParaRPr lang="en-US" altLang="zh-TW" sz="3000" dirty="0">
              <a:latin typeface="Calibri" panose="020F0502020204030204" pitchFamily="34" charset="0"/>
              <a:ea typeface="華康儷中黑" panose="020B0509000000000000" pitchFamily="49" charset="-120"/>
            </a:endParaRPr>
          </a:p>
          <a:p>
            <a:pPr>
              <a:spcAft>
                <a:spcPts val="600"/>
              </a:spcAft>
            </a:pPr>
            <a:r>
              <a:rPr lang="zh-TW" altLang="en-US" sz="3000" dirty="0" smtClean="0">
                <a:latin typeface="Calibri" panose="020F0502020204030204" pitchFamily="34" charset="0"/>
                <a:ea typeface="華康儷中黑" panose="020B0509000000000000" pitchFamily="49" charset="-120"/>
              </a:rPr>
              <a:t>醫療</a:t>
            </a:r>
            <a:endParaRPr lang="en-US" altLang="zh-TW" sz="3000" dirty="0">
              <a:latin typeface="Calibri" panose="020F0502020204030204" pitchFamily="34" charset="0"/>
              <a:ea typeface="華康儷中黑" panose="020B0509000000000000" pitchFamily="49" charset="-120"/>
            </a:endParaRPr>
          </a:p>
          <a:p>
            <a:pPr>
              <a:spcAft>
                <a:spcPts val="600"/>
              </a:spcAft>
            </a:pPr>
            <a:r>
              <a:rPr lang="zh-TW" altLang="en-US" sz="3000" dirty="0" smtClean="0">
                <a:latin typeface="Calibri" panose="020F0502020204030204" pitchFamily="34" charset="0"/>
                <a:ea typeface="華康儷中黑" panose="020B0509000000000000" pitchFamily="49" charset="-120"/>
              </a:rPr>
              <a:t>營</a:t>
            </a:r>
            <a:r>
              <a:rPr lang="zh-TW" altLang="en-US" sz="3000" dirty="0">
                <a:latin typeface="Calibri" panose="020F0502020204030204" pitchFamily="34" charset="0"/>
                <a:ea typeface="華康儷中黑" panose="020B0509000000000000" pitchFamily="49" charset="-120"/>
              </a:rPr>
              <a:t>養補充</a:t>
            </a:r>
            <a:r>
              <a:rPr lang="zh-TW" altLang="en-US" sz="3000" dirty="0" smtClean="0">
                <a:latin typeface="Calibri" panose="020F0502020204030204" pitchFamily="34" charset="0"/>
                <a:ea typeface="華康儷中黑" panose="020B0509000000000000" pitchFamily="49" charset="-120"/>
              </a:rPr>
              <a:t>品</a:t>
            </a:r>
            <a:endParaRPr lang="en-US" altLang="zh-TW" sz="3000" dirty="0" smtClean="0">
              <a:latin typeface="Calibri" panose="020F0502020204030204" pitchFamily="34" charset="0"/>
              <a:ea typeface="華康儷中黑" panose="020B0509000000000000" pitchFamily="49" charset="-120"/>
            </a:endParaRPr>
          </a:p>
          <a:p>
            <a:pPr>
              <a:spcAft>
                <a:spcPts val="600"/>
              </a:spcAft>
            </a:pPr>
            <a:r>
              <a:rPr lang="zh-TW" altLang="en-US" sz="3000" dirty="0" smtClean="0">
                <a:latin typeface="Calibri" panose="020F0502020204030204" pitchFamily="34" charset="0"/>
                <a:ea typeface="華康儷中黑" panose="020B0509000000000000" pitchFamily="49" charset="-120"/>
              </a:rPr>
              <a:t>健</a:t>
            </a:r>
            <a:r>
              <a:rPr lang="zh-TW" altLang="en-US" sz="3000" dirty="0">
                <a:latin typeface="Calibri" panose="020F0502020204030204" pitchFamily="34" charset="0"/>
                <a:ea typeface="華康儷中黑" panose="020B0509000000000000" pitchFamily="49" charset="-120"/>
              </a:rPr>
              <a:t>身、器械及配</a:t>
            </a:r>
            <a:r>
              <a:rPr lang="zh-TW" altLang="en-US" sz="3000" dirty="0" smtClean="0">
                <a:latin typeface="Calibri" panose="020F0502020204030204" pitchFamily="34" charset="0"/>
                <a:ea typeface="華康儷中黑" panose="020B0509000000000000" pitchFamily="49" charset="-120"/>
              </a:rPr>
              <a:t>件</a:t>
            </a:r>
            <a:endParaRPr lang="en-US" altLang="zh-TW" sz="3000" dirty="0" smtClean="0">
              <a:latin typeface="Calibri" panose="020F0502020204030204" pitchFamily="34" charset="0"/>
              <a:ea typeface="華康儷中黑" panose="020B0509000000000000" pitchFamily="49" charset="-120"/>
            </a:endParaRPr>
          </a:p>
          <a:p>
            <a:pPr>
              <a:spcAft>
                <a:spcPts val="600"/>
              </a:spcAft>
            </a:pPr>
            <a:r>
              <a:rPr lang="zh-TW" altLang="en-US" sz="3000" dirty="0">
                <a:latin typeface="Calibri" panose="020F0502020204030204" pitchFamily="34" charset="0"/>
                <a:ea typeface="華康儷中黑" panose="020B0509000000000000" pitchFamily="49" charset="-120"/>
              </a:rPr>
              <a:t>纖</a:t>
            </a:r>
            <a:r>
              <a:rPr lang="zh-TW" altLang="en-US" sz="3000" dirty="0" smtClean="0">
                <a:latin typeface="Calibri" panose="020F0502020204030204" pitchFamily="34" charset="0"/>
                <a:ea typeface="華康儷中黑" panose="020B0509000000000000" pitchFamily="49" charset="-120"/>
              </a:rPr>
              <a:t>形</a:t>
            </a:r>
            <a:r>
              <a:rPr lang="zh-TW" altLang="en-US" sz="3000" dirty="0">
                <a:solidFill>
                  <a:schemeClr val="tx1">
                    <a:lumMod val="10000"/>
                  </a:schemeClr>
                </a:solidFill>
                <a:latin typeface="Calibri" panose="020F0502020204030204" pitchFamily="34" charset="0"/>
                <a:ea typeface="華康儷中黑" panose="020B0509000000000000" pitchFamily="49" charset="-120"/>
              </a:rPr>
              <a:t>業</a:t>
            </a:r>
            <a:r>
              <a:rPr lang="zh-TW" altLang="en-US" sz="3000" dirty="0" smtClean="0">
                <a:solidFill>
                  <a:schemeClr val="tx1">
                    <a:lumMod val="10000"/>
                  </a:schemeClr>
                </a:solidFill>
                <a:latin typeface="Calibri" panose="020F0502020204030204" pitchFamily="34" charset="0"/>
                <a:ea typeface="華康儷中黑" panose="020B0509000000000000" pitchFamily="49" charset="-120"/>
              </a:rPr>
              <a:t>務</a:t>
            </a:r>
            <a:endParaRPr lang="en-US" sz="3000" dirty="0">
              <a:solidFill>
                <a:schemeClr val="tx1">
                  <a:lumMod val="10000"/>
                </a:schemeClr>
              </a:solidFill>
              <a:latin typeface="Calibri" panose="020F0502020204030204" pitchFamily="34" charset="0"/>
              <a:ea typeface="華康儷中黑" panose="020B0509000000000000" pitchFamily="49" charset="-120"/>
            </a:endParaRPr>
          </a:p>
        </p:txBody>
      </p:sp>
      <p:sp>
        <p:nvSpPr>
          <p:cNvPr id="4" name="Rectangle 3"/>
          <p:cNvSpPr txBox="1">
            <a:spLocks/>
          </p:cNvSpPr>
          <p:nvPr/>
        </p:nvSpPr>
        <p:spPr>
          <a:xfrm>
            <a:off x="4663848" y="1669088"/>
            <a:ext cx="4556352" cy="480791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3000" dirty="0" smtClean="0">
                <a:solidFill>
                  <a:prstClr val="black"/>
                </a:solidFill>
              </a:rPr>
              <a:t>Diet Industry falls into 6 different categories</a:t>
            </a:r>
          </a:p>
          <a:p>
            <a:pPr>
              <a:defRPr/>
            </a:pPr>
            <a:r>
              <a:rPr lang="en-US" sz="2800" dirty="0" smtClean="0">
                <a:solidFill>
                  <a:prstClr val="black"/>
                </a:solidFill>
              </a:rPr>
              <a:t>Food, Substitutes &amp; Beverages</a:t>
            </a:r>
          </a:p>
          <a:p>
            <a:pPr>
              <a:defRPr/>
            </a:pPr>
            <a:r>
              <a:rPr lang="en-US" sz="2800" dirty="0" smtClean="0">
                <a:solidFill>
                  <a:prstClr val="black"/>
                </a:solidFill>
              </a:rPr>
              <a:t>Drug</a:t>
            </a:r>
            <a:endParaRPr lang="en-US" sz="2800" dirty="0">
              <a:solidFill>
                <a:prstClr val="black"/>
              </a:solidFill>
            </a:endParaRPr>
          </a:p>
          <a:p>
            <a:pPr>
              <a:defRPr/>
            </a:pPr>
            <a:r>
              <a:rPr lang="en-US" sz="2800" dirty="0" smtClean="0">
                <a:solidFill>
                  <a:prstClr val="black"/>
                </a:solidFill>
              </a:rPr>
              <a:t>Clinical</a:t>
            </a:r>
            <a:endParaRPr lang="en-US" sz="2800" dirty="0">
              <a:solidFill>
                <a:prstClr val="black"/>
              </a:solidFill>
            </a:endParaRPr>
          </a:p>
          <a:p>
            <a:pPr>
              <a:defRPr/>
            </a:pPr>
            <a:r>
              <a:rPr lang="en-US" sz="2800" dirty="0" smtClean="0">
                <a:solidFill>
                  <a:prstClr val="black"/>
                </a:solidFill>
              </a:rPr>
              <a:t>Supplements</a:t>
            </a:r>
          </a:p>
          <a:p>
            <a:pPr>
              <a:defRPr/>
            </a:pPr>
            <a:r>
              <a:rPr lang="en-US" sz="2800" dirty="0" smtClean="0">
                <a:solidFill>
                  <a:prstClr val="black"/>
                </a:solidFill>
              </a:rPr>
              <a:t>Fitness</a:t>
            </a:r>
            <a:r>
              <a:rPr lang="en-US" sz="2800" dirty="0">
                <a:solidFill>
                  <a:prstClr val="black"/>
                </a:solidFill>
              </a:rPr>
              <a:t>, Devices, and Accessories </a:t>
            </a:r>
            <a:endParaRPr lang="en-US" sz="2800" dirty="0" smtClean="0">
              <a:solidFill>
                <a:prstClr val="black"/>
              </a:solidFill>
            </a:endParaRPr>
          </a:p>
          <a:p>
            <a:pPr>
              <a:defRPr/>
            </a:pPr>
            <a:r>
              <a:rPr lang="en-US" sz="2800" dirty="0" smtClean="0">
                <a:solidFill>
                  <a:prstClr val="black"/>
                </a:solidFill>
              </a:rPr>
              <a:t>Commercial</a:t>
            </a:r>
            <a:endParaRPr lang="en-US" sz="2800" dirty="0">
              <a:solidFill>
                <a:prstClr val="black"/>
              </a:solidFill>
            </a:endParaRPr>
          </a:p>
          <a:p>
            <a:pPr marL="457200" lvl="1" indent="0">
              <a:buFont typeface="Arial"/>
              <a:buNone/>
              <a:defRPr/>
            </a:pPr>
            <a:endParaRPr lang="en-US" dirty="0">
              <a:solidFill>
                <a:prstClr val="black"/>
              </a:solidFill>
            </a:endParaRPr>
          </a:p>
          <a:p>
            <a:pPr lvl="1">
              <a:defRPr/>
            </a:pPr>
            <a:endParaRPr lang="en-US" dirty="0" smtClean="0">
              <a:solidFill>
                <a:prstClr val="black"/>
              </a:solidFill>
            </a:endParaRPr>
          </a:p>
          <a:p>
            <a:pPr lvl="1">
              <a:defRPr/>
            </a:pPr>
            <a:endParaRPr lang="en-US" dirty="0" smtClean="0">
              <a:solidFill>
                <a:prstClr val="black"/>
              </a:solidFill>
            </a:endParaRPr>
          </a:p>
        </p:txBody>
      </p:sp>
    </p:spTree>
    <p:extLst>
      <p:ext uri="{BB962C8B-B14F-4D97-AF65-F5344CB8AC3E}">
        <p14:creationId xmlns="" xmlns:p14="http://schemas.microsoft.com/office/powerpoint/2010/main" val="97895388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idx="1"/>
          </p:nvPr>
        </p:nvSpPr>
        <p:spPr>
          <a:xfrm>
            <a:off x="244247" y="1447800"/>
            <a:ext cx="8682984" cy="3797538"/>
          </a:xfrm>
        </p:spPr>
        <p:txBody>
          <a:bodyPr>
            <a:normAutofit/>
          </a:bodyPr>
          <a:lstStyle/>
          <a:p>
            <a:pPr marL="0" indent="0" algn="ctr">
              <a:buNone/>
            </a:pPr>
            <a:r>
              <a:rPr lang="zh-TW" altLang="en-US" sz="3300" b="1" u="sng" dirty="0">
                <a:latin typeface="華康儷中黑" panose="020B0509000000000000" pitchFamily="49" charset="-120"/>
                <a:ea typeface="華康儷中黑" panose="020B0509000000000000" pitchFamily="49" charset="-120"/>
              </a:rPr>
              <a:t>七成</a:t>
            </a:r>
            <a:r>
              <a:rPr lang="zh-TW" altLang="en-US" sz="3300" dirty="0">
                <a:latin typeface="華康儷中黑" panose="020B0509000000000000" pitchFamily="49" charset="-120"/>
                <a:ea typeface="華康儷中黑" panose="020B0509000000000000" pitchFamily="49" charset="-120"/>
              </a:rPr>
              <a:t>人喜歡自己進行纖形而不選擇每星期幾次到纖形中心、診所或醫院參加正規</a:t>
            </a:r>
            <a:r>
              <a:rPr lang="zh-TW" altLang="en-US" sz="3300" dirty="0" smtClean="0">
                <a:latin typeface="華康儷中黑" panose="020B0509000000000000" pitchFamily="49" charset="-120"/>
                <a:ea typeface="華康儷中黑" panose="020B0509000000000000" pitchFamily="49" charset="-120"/>
              </a:rPr>
              <a:t>、有</a:t>
            </a:r>
            <a:r>
              <a:rPr lang="zh-TW" altLang="en-US" sz="3300" dirty="0">
                <a:latin typeface="華康儷中黑" panose="020B0509000000000000" pitchFamily="49" charset="-120"/>
                <a:ea typeface="華康儷中黑" panose="020B0509000000000000" pitchFamily="49" charset="-120"/>
              </a:rPr>
              <a:t>系統的纖形計劃</a:t>
            </a:r>
            <a:r>
              <a:rPr lang="zh-TW" altLang="en-US" sz="3300" dirty="0" smtClean="0">
                <a:latin typeface="華康儷中黑" panose="020B0509000000000000" pitchFamily="49" charset="-120"/>
                <a:ea typeface="華康儷中黑" panose="020B0509000000000000" pitchFamily="49" charset="-120"/>
              </a:rPr>
              <a:t>。</a:t>
            </a:r>
            <a:endParaRPr lang="en-US" sz="3300" dirty="0">
              <a:latin typeface="華康儷中黑" panose="020B0509000000000000" pitchFamily="49" charset="-120"/>
              <a:ea typeface="華康儷中黑" panose="020B0509000000000000" pitchFamily="49" charset="-120"/>
            </a:endParaRPr>
          </a:p>
        </p:txBody>
      </p:sp>
      <p:sp>
        <p:nvSpPr>
          <p:cNvPr id="2" name="TextBox 1"/>
          <p:cNvSpPr txBox="1"/>
          <p:nvPr/>
        </p:nvSpPr>
        <p:spPr>
          <a:xfrm>
            <a:off x="0" y="3301425"/>
            <a:ext cx="9144000" cy="538609"/>
          </a:xfrm>
          <a:prstGeom prst="rect">
            <a:avLst/>
          </a:prstGeom>
          <a:noFill/>
        </p:spPr>
        <p:txBody>
          <a:bodyPr wrap="square" rtlCol="0">
            <a:spAutoFit/>
          </a:bodyPr>
          <a:lstStyle/>
          <a:p>
            <a:pPr algn="ctr" defTabSz="457200"/>
            <a:r>
              <a:rPr lang="zh-TW" altLang="en-US" sz="2900" dirty="0">
                <a:solidFill>
                  <a:srgbClr val="0070C0"/>
                </a:solidFill>
                <a:latin typeface="華康儷中黑" panose="020B0509000000000000" pitchFamily="49" charset="-120"/>
                <a:ea typeface="華康儷中黑" panose="020B0509000000000000" pitchFamily="49" charset="-120"/>
              </a:rPr>
              <a:t>這些人仍需要及希望得到協助</a:t>
            </a:r>
            <a:endParaRPr lang="en-US" sz="2900" dirty="0">
              <a:solidFill>
                <a:srgbClr val="0070C0"/>
              </a:solidFill>
              <a:latin typeface="華康儷中黑" panose="020B0509000000000000" pitchFamily="49" charset="-120"/>
              <a:ea typeface="華康儷中黑" panose="020B0509000000000000" pitchFamily="49" charset="-120"/>
            </a:endParaRPr>
          </a:p>
        </p:txBody>
      </p:sp>
      <p:sp>
        <p:nvSpPr>
          <p:cNvPr id="5" name="Rectangle 2"/>
          <p:cNvSpPr>
            <a:spLocks noGrp="1"/>
          </p:cNvSpPr>
          <p:nvPr>
            <p:ph type="title"/>
          </p:nvPr>
        </p:nvSpPr>
        <p:spPr>
          <a:xfrm>
            <a:off x="0" y="152400"/>
            <a:ext cx="9144000" cy="1096538"/>
          </a:xfrm>
        </p:spPr>
        <p:txBody>
          <a:bodyPr>
            <a:noAutofit/>
          </a:bodyPr>
          <a:lstStyle/>
          <a:p>
            <a:pPr marL="0" marR="0">
              <a:spcBef>
                <a:spcPts val="0"/>
              </a:spcBef>
              <a:spcAft>
                <a:spcPts val="0"/>
              </a:spcAft>
            </a:pPr>
            <a:r>
              <a:rPr lang="zh-TW" altLang="en-US" sz="4600" kern="100" dirty="0">
                <a:solidFill>
                  <a:schemeClr val="bg1"/>
                </a:solidFill>
                <a:latin typeface="Calibri" panose="020F0502020204030204" pitchFamily="34" charset="0"/>
                <a:ea typeface="華康儷中黑" panose="020B0509000000000000" pitchFamily="49" charset="-120"/>
                <a:cs typeface="Times New Roman"/>
              </a:rPr>
              <a:t>纖形業務－</a:t>
            </a:r>
            <a:r>
              <a:rPr lang="en-US" sz="4600" kern="100" dirty="0" smtClean="0">
                <a:solidFill>
                  <a:schemeClr val="bg1"/>
                </a:solidFill>
                <a:latin typeface="Calibri" panose="020F0502020204030204" pitchFamily="34" charset="0"/>
                <a:ea typeface="華康儷中黑" panose="020B0509000000000000" pitchFamily="49" charset="-120"/>
                <a:cs typeface="Times New Roman"/>
              </a:rPr>
              <a:t>800</a:t>
            </a:r>
            <a:r>
              <a:rPr lang="zh-TW" altLang="en-US" sz="4600" kern="100" dirty="0">
                <a:solidFill>
                  <a:schemeClr val="bg1"/>
                </a:solidFill>
                <a:latin typeface="Calibri" panose="020F0502020204030204" pitchFamily="34" charset="0"/>
                <a:ea typeface="華康儷中黑" panose="020B0509000000000000" pitchFamily="49" charset="-120"/>
                <a:cs typeface="Times New Roman"/>
              </a:rPr>
              <a:t>億美元市</a:t>
            </a:r>
            <a:r>
              <a:rPr lang="zh-TW" altLang="en-US" sz="4600" kern="100" dirty="0" smtClean="0">
                <a:solidFill>
                  <a:schemeClr val="bg1"/>
                </a:solidFill>
                <a:latin typeface="Calibri" panose="020F0502020204030204" pitchFamily="34" charset="0"/>
                <a:ea typeface="華康儷中黑" panose="020B0509000000000000" pitchFamily="49" charset="-120"/>
                <a:cs typeface="Times New Roman"/>
              </a:rPr>
              <a:t>場</a:t>
            </a:r>
            <a:r>
              <a:rPr lang="en-US" altLang="zh-TW" sz="4600" kern="100" dirty="0" smtClean="0">
                <a:solidFill>
                  <a:schemeClr val="bg1"/>
                </a:solidFill>
                <a:latin typeface="Calibri" panose="020F0502020204030204" pitchFamily="34" charset="0"/>
                <a:ea typeface="華康儷中黑" panose="020B0509000000000000" pitchFamily="49" charset="-120"/>
                <a:cs typeface="Times New Roman"/>
              </a:rPr>
              <a:t/>
            </a:r>
            <a:br>
              <a:rPr lang="en-US" altLang="zh-TW" sz="4600" kern="100" dirty="0" smtClean="0">
                <a:solidFill>
                  <a:schemeClr val="bg1"/>
                </a:solidFill>
                <a:latin typeface="Calibri" panose="020F0502020204030204" pitchFamily="34" charset="0"/>
                <a:ea typeface="華康儷中黑" panose="020B0509000000000000" pitchFamily="49" charset="-120"/>
                <a:cs typeface="Times New Roman"/>
              </a:rPr>
            </a:br>
            <a:r>
              <a:rPr lang="en-US" sz="3600" b="1" dirty="0">
                <a:solidFill>
                  <a:schemeClr val="bg1"/>
                </a:solidFill>
                <a:cs typeface="Arial"/>
              </a:rPr>
              <a:t>Weight Loss </a:t>
            </a:r>
            <a:r>
              <a:rPr lang="en-US" sz="3600" b="1" dirty="0" smtClean="0">
                <a:solidFill>
                  <a:schemeClr val="bg1"/>
                </a:solidFill>
                <a:cs typeface="Arial"/>
              </a:rPr>
              <a:t>Market – USD80 BILLION </a:t>
            </a:r>
            <a:r>
              <a:rPr lang="en-US" sz="3600" b="1" dirty="0">
                <a:solidFill>
                  <a:schemeClr val="bg1"/>
                </a:solidFill>
                <a:cs typeface="Arial"/>
              </a:rPr>
              <a:t>Industry </a:t>
            </a:r>
            <a:endParaRPr lang="en-US" sz="3600" kern="100" dirty="0">
              <a:solidFill>
                <a:schemeClr val="bg1"/>
              </a:solidFill>
              <a:latin typeface="Calibri" panose="020F0502020204030204" pitchFamily="34" charset="0"/>
              <a:ea typeface="華康儷中黑" panose="020B0509000000000000" pitchFamily="49" charset="-120"/>
              <a:cs typeface="Times New Roman"/>
            </a:endParaRPr>
          </a:p>
        </p:txBody>
      </p:sp>
      <p:sp>
        <p:nvSpPr>
          <p:cNvPr id="6" name="Rectangle 3"/>
          <p:cNvSpPr txBox="1">
            <a:spLocks/>
          </p:cNvSpPr>
          <p:nvPr/>
        </p:nvSpPr>
        <p:spPr>
          <a:xfrm>
            <a:off x="244247" y="4127262"/>
            <a:ext cx="8682984" cy="37975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30000"/>
              </a:spcBef>
              <a:buClr>
                <a:prstClr val="white"/>
              </a:buClr>
              <a:buFont typeface="Arial"/>
              <a:buNone/>
              <a:defRPr/>
            </a:pPr>
            <a:r>
              <a:rPr lang="en-US" b="1" i="1" dirty="0" smtClean="0">
                <a:solidFill>
                  <a:prstClr val="black"/>
                </a:solidFill>
              </a:rPr>
              <a:t>70%</a:t>
            </a:r>
            <a:r>
              <a:rPr lang="en-US" b="1" dirty="0" smtClean="0">
                <a:solidFill>
                  <a:prstClr val="black"/>
                </a:solidFill>
              </a:rPr>
              <a:t> </a:t>
            </a:r>
            <a:r>
              <a:rPr lang="en-US" dirty="0" smtClean="0">
                <a:solidFill>
                  <a:prstClr val="black"/>
                </a:solidFill>
              </a:rPr>
              <a:t>of people prefer to lose weight by themselves rather than joining a formal, structured program that requires several visits per week to a weight loss center, clinic or hospital.</a:t>
            </a:r>
            <a:endParaRPr lang="en-US" dirty="0" smtClean="0">
              <a:solidFill>
                <a:prstClr val="black"/>
              </a:solidFill>
              <a:latin typeface="Century Gothic" pitchFamily="34" charset="0"/>
              <a:cs typeface="MS PGothic" charset="0"/>
            </a:endParaRPr>
          </a:p>
        </p:txBody>
      </p:sp>
      <p:sp>
        <p:nvSpPr>
          <p:cNvPr id="8" name="TextBox 7"/>
          <p:cNvSpPr txBox="1"/>
          <p:nvPr/>
        </p:nvSpPr>
        <p:spPr>
          <a:xfrm>
            <a:off x="0" y="6227802"/>
            <a:ext cx="9144000" cy="553998"/>
          </a:xfrm>
          <a:prstGeom prst="rect">
            <a:avLst/>
          </a:prstGeom>
          <a:noFill/>
        </p:spPr>
        <p:txBody>
          <a:bodyPr wrap="square" rtlCol="0">
            <a:spAutoFit/>
          </a:bodyPr>
          <a:lstStyle/>
          <a:p>
            <a:pPr algn="ctr"/>
            <a:r>
              <a:rPr lang="en-US" sz="3000" dirty="0">
                <a:solidFill>
                  <a:srgbClr val="0070C0"/>
                </a:solidFill>
              </a:rPr>
              <a:t>These People Still NEED and WANT Support</a:t>
            </a:r>
          </a:p>
        </p:txBody>
      </p:sp>
    </p:spTree>
    <p:extLst>
      <p:ext uri="{BB962C8B-B14F-4D97-AF65-F5344CB8AC3E}">
        <p14:creationId xmlns="" xmlns:p14="http://schemas.microsoft.com/office/powerpoint/2010/main" val="376285467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266010"/>
          </a:xfrm>
        </p:spPr>
        <p:txBody>
          <a:bodyPr>
            <a:normAutofit fontScale="90000"/>
          </a:bodyPr>
          <a:lstStyle/>
          <a:p>
            <a:r>
              <a:rPr lang="en-US" sz="4900" dirty="0" smtClean="0">
                <a:solidFill>
                  <a:schemeClr val="bg1"/>
                </a:solidFill>
                <a:latin typeface="Calibri" panose="020F0502020204030204" pitchFamily="34" charset="0"/>
                <a:ea typeface="華康儷中黑" panose="020B0509000000000000" pitchFamily="49" charset="-120"/>
              </a:rPr>
              <a:t>TLS®</a:t>
            </a:r>
            <a:r>
              <a:rPr lang="zh-TW" altLang="en-US" sz="4900" dirty="0" smtClean="0">
                <a:solidFill>
                  <a:schemeClr val="bg1"/>
                </a:solidFill>
                <a:latin typeface="Calibri" panose="020F0502020204030204" pitchFamily="34" charset="0"/>
                <a:ea typeface="華康儷中黑" panose="020B0509000000000000" pitchFamily="49" charset="-120"/>
              </a:rPr>
              <a:t>－我</a:t>
            </a:r>
            <a:r>
              <a:rPr lang="zh-TW" altLang="en-US" sz="4900" dirty="0">
                <a:solidFill>
                  <a:schemeClr val="bg1"/>
                </a:solidFill>
                <a:latin typeface="Calibri" panose="020F0502020204030204" pitchFamily="34" charset="0"/>
                <a:ea typeface="華康儷中黑" panose="020B0509000000000000" pitchFamily="49" charset="-120"/>
              </a:rPr>
              <a:t>們為你的業務提供</a:t>
            </a:r>
            <a:r>
              <a:rPr lang="zh-TW" altLang="en-US" sz="4900" dirty="0" smtClean="0">
                <a:solidFill>
                  <a:schemeClr val="bg1"/>
                </a:solidFill>
                <a:latin typeface="Calibri" panose="020F0502020204030204" pitchFamily="34" charset="0"/>
                <a:ea typeface="華康儷中黑" panose="020B0509000000000000" pitchFamily="49" charset="-120"/>
              </a:rPr>
              <a:t>：</a:t>
            </a:r>
            <a:r>
              <a:rPr lang="en-US" altLang="zh-TW" sz="4900" dirty="0" smtClean="0">
                <a:solidFill>
                  <a:schemeClr val="bg1"/>
                </a:solidFill>
                <a:latin typeface="Calibri" panose="020F0502020204030204" pitchFamily="34" charset="0"/>
                <a:ea typeface="華康儷中黑" panose="020B0509000000000000" pitchFamily="49" charset="-120"/>
              </a:rPr>
              <a:t/>
            </a:r>
            <a:br>
              <a:rPr lang="en-US" altLang="zh-TW" sz="4900" dirty="0" smtClean="0">
                <a:solidFill>
                  <a:schemeClr val="bg1"/>
                </a:solidFill>
                <a:latin typeface="Calibri" panose="020F0502020204030204" pitchFamily="34" charset="0"/>
                <a:ea typeface="華康儷中黑" panose="020B0509000000000000" pitchFamily="49" charset="-120"/>
              </a:rPr>
            </a:br>
            <a:r>
              <a:rPr lang="en-US" altLang="zh-TW" dirty="0" smtClean="0">
                <a:solidFill>
                  <a:schemeClr val="bg1"/>
                </a:solidFill>
                <a:latin typeface="Calibri" panose="020F0502020204030204" pitchFamily="34" charset="0"/>
                <a:ea typeface="華康儷中黑" panose="020B0509000000000000" pitchFamily="49" charset="-120"/>
              </a:rPr>
              <a:t>We Offer Your Business:</a:t>
            </a:r>
            <a:endParaRPr lang="en-US" dirty="0">
              <a:solidFill>
                <a:schemeClr val="bg1"/>
              </a:solidFill>
              <a:latin typeface="Calibri" panose="020F0502020204030204" pitchFamily="34" charset="0"/>
              <a:ea typeface="華康儷中黑" panose="020B0509000000000000" pitchFamily="49" charset="-120"/>
            </a:endParaRPr>
          </a:p>
        </p:txBody>
      </p:sp>
      <p:sp>
        <p:nvSpPr>
          <p:cNvPr id="3" name="Content Placeholder 2"/>
          <p:cNvSpPr>
            <a:spLocks noGrp="1"/>
          </p:cNvSpPr>
          <p:nvPr>
            <p:ph idx="1"/>
          </p:nvPr>
        </p:nvSpPr>
        <p:spPr>
          <a:xfrm>
            <a:off x="381000" y="1682262"/>
            <a:ext cx="8229600" cy="5023338"/>
          </a:xfrm>
        </p:spPr>
        <p:txBody>
          <a:bodyPr>
            <a:normAutofit fontScale="92500" lnSpcReduction="20000"/>
          </a:bodyPr>
          <a:lstStyle/>
          <a:p>
            <a:pPr lvl="0"/>
            <a:r>
              <a:rPr lang="zh-TW" altLang="en-US" dirty="0">
                <a:latin typeface="Calibri" panose="020F0502020204030204" pitchFamily="34" charset="0"/>
                <a:ea typeface="華康儷中黑" panose="020B0509000000000000" pitchFamily="49" charset="-120"/>
              </a:rPr>
              <a:t>系統化</a:t>
            </a:r>
            <a:endParaRPr lang="en-US" altLang="zh-TW" dirty="0" smtClean="0">
              <a:latin typeface="Calibri" panose="020F0502020204030204" pitchFamily="34" charset="0"/>
              <a:ea typeface="華康儷中黑" panose="020B0509000000000000" pitchFamily="49" charset="-120"/>
            </a:endParaRPr>
          </a:p>
          <a:p>
            <a:pPr lvl="1"/>
            <a:r>
              <a:rPr lang="zh-TW" altLang="en-US" dirty="0" smtClean="0">
                <a:latin typeface="Calibri" panose="020F0502020204030204" pitchFamily="34" charset="0"/>
                <a:ea typeface="華康儷中黑" panose="020B0509000000000000" pitchFamily="49" charset="-120"/>
              </a:rPr>
              <a:t>纖</a:t>
            </a:r>
            <a:r>
              <a:rPr lang="zh-TW" altLang="en-US" dirty="0">
                <a:latin typeface="Calibri" panose="020F0502020204030204" pitchFamily="34" charset="0"/>
                <a:ea typeface="華康儷中黑" panose="020B0509000000000000" pitchFamily="49" charset="-120"/>
              </a:rPr>
              <a:t>形指導</a:t>
            </a:r>
            <a:endParaRPr lang="en-US" dirty="0">
              <a:latin typeface="Calibri" panose="020F0502020204030204" pitchFamily="34" charset="0"/>
              <a:ea typeface="華康儷中黑" panose="020B0509000000000000" pitchFamily="49" charset="-120"/>
            </a:endParaRPr>
          </a:p>
          <a:p>
            <a:pPr lvl="1"/>
            <a:r>
              <a:rPr lang="zh-TW" altLang="en-US" dirty="0">
                <a:latin typeface="Calibri" panose="020F0502020204030204" pitchFamily="34" charset="0"/>
                <a:ea typeface="華康儷中黑" panose="020B0509000000000000" pitchFamily="49" charset="-120"/>
              </a:rPr>
              <a:t>兩至三年業務模式</a:t>
            </a:r>
            <a:endParaRPr lang="en-US" dirty="0">
              <a:latin typeface="Calibri" panose="020F0502020204030204" pitchFamily="34" charset="0"/>
              <a:ea typeface="華康儷中黑" panose="020B0509000000000000" pitchFamily="49" charset="-120"/>
            </a:endParaRPr>
          </a:p>
          <a:p>
            <a:pPr lvl="0"/>
            <a:r>
              <a:rPr lang="zh-TW" altLang="en-US" dirty="0">
                <a:latin typeface="Calibri" panose="020F0502020204030204" pitchFamily="34" charset="0"/>
                <a:ea typeface="華康儷中黑" panose="020B0509000000000000" pitchFamily="49" charset="-120"/>
              </a:rPr>
              <a:t>導引工具</a:t>
            </a:r>
            <a:endParaRPr lang="en-US" dirty="0">
              <a:latin typeface="Calibri" panose="020F0502020204030204" pitchFamily="34" charset="0"/>
              <a:ea typeface="華康儷中黑" panose="020B0509000000000000" pitchFamily="49" charset="-120"/>
            </a:endParaRPr>
          </a:p>
          <a:p>
            <a:pPr lvl="1"/>
            <a:r>
              <a:rPr lang="zh-TW" altLang="en-US" dirty="0">
                <a:latin typeface="Calibri" panose="020F0502020204030204" pitchFamily="34" charset="0"/>
                <a:ea typeface="華康儷中黑" panose="020B0509000000000000" pitchFamily="49" charset="-120"/>
              </a:rPr>
              <a:t>業務指南</a:t>
            </a:r>
            <a:endParaRPr lang="en-US" dirty="0">
              <a:latin typeface="Calibri" panose="020F0502020204030204" pitchFamily="34" charset="0"/>
              <a:ea typeface="華康儷中黑" panose="020B0509000000000000" pitchFamily="49" charset="-120"/>
            </a:endParaRPr>
          </a:p>
          <a:p>
            <a:pPr lvl="1"/>
            <a:r>
              <a:rPr lang="zh-TW" altLang="en-US" dirty="0">
                <a:latin typeface="Calibri" panose="020F0502020204030204" pitchFamily="34" charset="0"/>
                <a:ea typeface="華康儷中黑" panose="020B0509000000000000" pitchFamily="49" charset="-120"/>
              </a:rPr>
              <a:t>健康指南</a:t>
            </a:r>
            <a:endParaRPr lang="en-US" dirty="0">
              <a:latin typeface="Calibri" panose="020F0502020204030204" pitchFamily="34" charset="0"/>
              <a:ea typeface="華康儷中黑" panose="020B0509000000000000" pitchFamily="49" charset="-120"/>
            </a:endParaRPr>
          </a:p>
          <a:p>
            <a:pPr lvl="1"/>
            <a:r>
              <a:rPr lang="en-US" dirty="0" smtClean="0">
                <a:latin typeface="Calibri" panose="020F0502020204030204" pitchFamily="34" charset="0"/>
                <a:ea typeface="華康儷中黑" panose="020B0509000000000000" pitchFamily="49" charset="-120"/>
              </a:rPr>
              <a:t>FYF</a:t>
            </a:r>
            <a:r>
              <a:rPr lang="zh-TW" altLang="en-US" dirty="0" smtClean="0">
                <a:latin typeface="Calibri" panose="020F0502020204030204" pitchFamily="34" charset="0"/>
                <a:ea typeface="華康儷中黑" panose="020B0509000000000000" pitchFamily="49" charset="-120"/>
              </a:rPr>
              <a:t>纖</a:t>
            </a:r>
            <a:r>
              <a:rPr lang="zh-TW" altLang="en-US" dirty="0">
                <a:latin typeface="Calibri" panose="020F0502020204030204" pitchFamily="34" charset="0"/>
                <a:ea typeface="華康儷中黑" panose="020B0509000000000000" pitchFamily="49" charset="-120"/>
              </a:rPr>
              <a:t>形比賽</a:t>
            </a:r>
            <a:endParaRPr lang="en-US" dirty="0">
              <a:latin typeface="Calibri" panose="020F0502020204030204" pitchFamily="34" charset="0"/>
              <a:ea typeface="華康儷中黑" panose="020B0509000000000000" pitchFamily="49" charset="-120"/>
            </a:endParaRPr>
          </a:p>
          <a:p>
            <a:pPr lvl="0"/>
            <a:r>
              <a:rPr lang="zh-TW" altLang="en-US" dirty="0">
                <a:latin typeface="Calibri" panose="020F0502020204030204" pitchFamily="34" charset="0"/>
                <a:ea typeface="華康儷中黑" panose="020B0509000000000000" pitchFamily="49" charset="-120"/>
              </a:rPr>
              <a:t>訓練系統</a:t>
            </a:r>
            <a:endParaRPr lang="en-US" dirty="0">
              <a:latin typeface="Calibri" panose="020F0502020204030204" pitchFamily="34" charset="0"/>
              <a:ea typeface="華康儷中黑" panose="020B0509000000000000" pitchFamily="49" charset="-120"/>
            </a:endParaRPr>
          </a:p>
          <a:p>
            <a:pPr lvl="1"/>
            <a:r>
              <a:rPr lang="en-US" dirty="0" smtClean="0">
                <a:latin typeface="Calibri" panose="020F0502020204030204" pitchFamily="34" charset="0"/>
                <a:ea typeface="華康儷中黑" panose="020B0509000000000000" pitchFamily="49" charset="-120"/>
              </a:rPr>
              <a:t>TLS</a:t>
            </a:r>
            <a:r>
              <a:rPr lang="en-US" altLang="zh-TW" dirty="0" smtClean="0">
                <a:ea typeface="華康儷中黑" pitchFamily="49" charset="-120"/>
              </a:rPr>
              <a:t>®</a:t>
            </a:r>
            <a:r>
              <a:rPr lang="en-US" dirty="0" smtClean="0">
                <a:latin typeface="Calibri" panose="020F0502020204030204" pitchFamily="34" charset="0"/>
                <a:ea typeface="華康儷中黑" panose="020B0509000000000000" pitchFamily="49" charset="-120"/>
              </a:rPr>
              <a:t> </a:t>
            </a:r>
            <a:r>
              <a:rPr lang="en-US" dirty="0">
                <a:latin typeface="Calibri" panose="020F0502020204030204" pitchFamily="34" charset="0"/>
                <a:ea typeface="華康儷中黑" panose="020B0509000000000000" pitchFamily="49" charset="-120"/>
              </a:rPr>
              <a:t>Day 1 &amp; Day </a:t>
            </a:r>
            <a:r>
              <a:rPr lang="en-US" dirty="0" smtClean="0">
                <a:latin typeface="Calibri" panose="020F0502020204030204" pitchFamily="34" charset="0"/>
                <a:ea typeface="華康儷中黑" panose="020B0509000000000000" pitchFamily="49" charset="-120"/>
              </a:rPr>
              <a:t>2</a:t>
            </a:r>
            <a:r>
              <a:rPr lang="zh-TW" altLang="en-US" dirty="0" smtClean="0">
                <a:latin typeface="Calibri" panose="020F0502020204030204" pitchFamily="34" charset="0"/>
                <a:ea typeface="華康儷中黑" panose="020B0509000000000000" pitchFamily="49" charset="-120"/>
              </a:rPr>
              <a:t>訓練</a:t>
            </a:r>
            <a:endParaRPr lang="en-US" dirty="0">
              <a:latin typeface="Calibri" panose="020F0502020204030204" pitchFamily="34" charset="0"/>
              <a:ea typeface="華康儷中黑" panose="020B0509000000000000" pitchFamily="49" charset="-120"/>
            </a:endParaRPr>
          </a:p>
          <a:p>
            <a:pPr lvl="1"/>
            <a:r>
              <a:rPr lang="zh-TW" altLang="en-US" dirty="0">
                <a:latin typeface="Calibri" panose="020F0502020204030204" pitchFamily="34" charset="0"/>
                <a:ea typeface="華康儷中黑" panose="020B0509000000000000" pitchFamily="49" charset="-120"/>
              </a:rPr>
              <a:t>概覽</a:t>
            </a:r>
            <a:endParaRPr lang="en-US" dirty="0">
              <a:latin typeface="Calibri" panose="020F0502020204030204" pitchFamily="34" charset="0"/>
              <a:ea typeface="華康儷中黑" panose="020B0509000000000000" pitchFamily="49" charset="-120"/>
            </a:endParaRPr>
          </a:p>
          <a:p>
            <a:pPr lvl="0"/>
            <a:r>
              <a:rPr lang="zh-TW" altLang="en-US" dirty="0">
                <a:latin typeface="Calibri" panose="020F0502020204030204" pitchFamily="34" charset="0"/>
                <a:ea typeface="華康儷中黑" panose="020B0509000000000000" pitchFamily="49" charset="-120"/>
              </a:rPr>
              <a:t>持續性支援</a:t>
            </a:r>
            <a:endParaRPr lang="en-US" dirty="0">
              <a:latin typeface="Calibri" panose="020F0502020204030204" pitchFamily="34" charset="0"/>
              <a:ea typeface="華康儷中黑" panose="020B0509000000000000" pitchFamily="49" charset="-120"/>
            </a:endParaRPr>
          </a:p>
        </p:txBody>
      </p:sp>
      <p:sp>
        <p:nvSpPr>
          <p:cNvPr id="6" name="Content Placeholder 2"/>
          <p:cNvSpPr txBox="1">
            <a:spLocks/>
          </p:cNvSpPr>
          <p:nvPr/>
        </p:nvSpPr>
        <p:spPr>
          <a:xfrm>
            <a:off x="4572000" y="1600200"/>
            <a:ext cx="4419600" cy="502333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solidFill>
                  <a:prstClr val="black"/>
                </a:solidFill>
              </a:rPr>
              <a:t>Turn Key System</a:t>
            </a:r>
          </a:p>
          <a:p>
            <a:pPr lvl="1"/>
            <a:r>
              <a:rPr lang="en-US" dirty="0" smtClean="0">
                <a:solidFill>
                  <a:prstClr val="black"/>
                </a:solidFill>
              </a:rPr>
              <a:t>Weight Loss Coaching</a:t>
            </a:r>
          </a:p>
          <a:p>
            <a:pPr lvl="1"/>
            <a:r>
              <a:rPr lang="en-US" dirty="0" smtClean="0">
                <a:solidFill>
                  <a:prstClr val="black"/>
                </a:solidFill>
              </a:rPr>
              <a:t>2-3 year business model</a:t>
            </a:r>
          </a:p>
          <a:p>
            <a:r>
              <a:rPr lang="en-US" dirty="0" smtClean="0">
                <a:solidFill>
                  <a:prstClr val="black"/>
                </a:solidFill>
              </a:rPr>
              <a:t>Coaches Tools</a:t>
            </a:r>
          </a:p>
          <a:p>
            <a:pPr lvl="1"/>
            <a:r>
              <a:rPr lang="en-US" dirty="0" smtClean="0">
                <a:solidFill>
                  <a:prstClr val="black"/>
                </a:solidFill>
              </a:rPr>
              <a:t>Business Guide</a:t>
            </a:r>
          </a:p>
          <a:p>
            <a:pPr lvl="1"/>
            <a:r>
              <a:rPr lang="en-US" dirty="0" smtClean="0">
                <a:solidFill>
                  <a:prstClr val="black"/>
                </a:solidFill>
              </a:rPr>
              <a:t>Health Guide</a:t>
            </a:r>
          </a:p>
          <a:p>
            <a:pPr lvl="1"/>
            <a:r>
              <a:rPr lang="en-US" dirty="0" smtClean="0">
                <a:solidFill>
                  <a:prstClr val="black"/>
                </a:solidFill>
              </a:rPr>
              <a:t>Find Your Fit Challenges</a:t>
            </a:r>
          </a:p>
          <a:p>
            <a:r>
              <a:rPr lang="en-US" dirty="0" smtClean="0">
                <a:solidFill>
                  <a:prstClr val="black"/>
                </a:solidFill>
              </a:rPr>
              <a:t>Training System</a:t>
            </a:r>
          </a:p>
          <a:p>
            <a:pPr lvl="1"/>
            <a:r>
              <a:rPr lang="en-US" dirty="0" smtClean="0">
                <a:solidFill>
                  <a:prstClr val="black"/>
                </a:solidFill>
              </a:rPr>
              <a:t>TLS</a:t>
            </a:r>
            <a:r>
              <a:rPr lang="en-US" altLang="zh-TW" dirty="0" smtClean="0">
                <a:solidFill>
                  <a:prstClr val="black"/>
                </a:solidFill>
                <a:ea typeface="華康儷中黑" pitchFamily="49" charset="-120"/>
              </a:rPr>
              <a:t>®</a:t>
            </a:r>
            <a:r>
              <a:rPr lang="en-US" dirty="0" smtClean="0">
                <a:solidFill>
                  <a:prstClr val="black"/>
                </a:solidFill>
              </a:rPr>
              <a:t> Day 1 &amp; Day 2</a:t>
            </a:r>
          </a:p>
          <a:p>
            <a:pPr lvl="1"/>
            <a:r>
              <a:rPr lang="en-US" dirty="0" smtClean="0">
                <a:solidFill>
                  <a:prstClr val="black"/>
                </a:solidFill>
              </a:rPr>
              <a:t>Overview</a:t>
            </a:r>
          </a:p>
          <a:p>
            <a:r>
              <a:rPr lang="en-US" dirty="0" smtClean="0">
                <a:solidFill>
                  <a:prstClr val="black"/>
                </a:solidFill>
              </a:rPr>
              <a:t>On Going Support</a:t>
            </a:r>
          </a:p>
        </p:txBody>
      </p:sp>
    </p:spTree>
    <p:extLst>
      <p:ext uri="{BB962C8B-B14F-4D97-AF65-F5344CB8AC3E}">
        <p14:creationId xmlns="" xmlns:p14="http://schemas.microsoft.com/office/powerpoint/2010/main" val="18223941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929000" y="203498"/>
            <a:ext cx="6842735" cy="1013512"/>
          </a:xfrm>
        </p:spPr>
        <p:txBody>
          <a:bodyPr>
            <a:normAutofit fontScale="90000"/>
          </a:bodyPr>
          <a:lstStyle/>
          <a:p>
            <a:pPr algn="l"/>
            <a:r>
              <a:rPr lang="en-US" sz="4700" baseline="30000" dirty="0" smtClean="0">
                <a:solidFill>
                  <a:srgbClr val="000000"/>
                </a:solidFill>
                <a:latin typeface="Calibri" panose="020F0502020204030204" pitchFamily="34" charset="0"/>
                <a:ea typeface="華康儷中黑" panose="020B0509000000000000" pitchFamily="49" charset="-120"/>
                <a:cs typeface="Calibri" charset="0"/>
              </a:rPr>
              <a:t> </a:t>
            </a:r>
            <a:r>
              <a:rPr lang="en-US" sz="4700" b="1" dirty="0">
                <a:solidFill>
                  <a:srgbClr val="FFFFFF"/>
                </a:solidFill>
                <a:latin typeface="Calibri" panose="020F0502020204030204" pitchFamily="34" charset="0"/>
                <a:ea typeface="華康儷中黑" panose="020B0509000000000000" pitchFamily="49" charset="-120"/>
                <a:cs typeface="Arial"/>
              </a:rPr>
              <a:t>TLS</a:t>
            </a:r>
            <a:r>
              <a:rPr lang="en-US" sz="4700" b="1" dirty="0" smtClean="0">
                <a:solidFill>
                  <a:srgbClr val="FFFFFF"/>
                </a:solidFill>
                <a:latin typeface="Calibri" panose="020F0502020204030204" pitchFamily="34" charset="0"/>
                <a:ea typeface="華康儷中黑" panose="020B0509000000000000" pitchFamily="49" charset="-120"/>
                <a:cs typeface="Arial"/>
              </a:rPr>
              <a:t>®</a:t>
            </a:r>
            <a:r>
              <a:rPr lang="zh-TW" altLang="en-US" sz="4700" b="1" dirty="0" smtClean="0">
                <a:solidFill>
                  <a:srgbClr val="FFFFFF"/>
                </a:solidFill>
                <a:latin typeface="Calibri" panose="020F0502020204030204" pitchFamily="34" charset="0"/>
                <a:ea typeface="華康儷中黑" panose="020B0509000000000000" pitchFamily="49" charset="-120"/>
                <a:cs typeface="Arial"/>
              </a:rPr>
              <a:t>使命</a:t>
            </a:r>
            <a:r>
              <a:rPr lang="en-US" altLang="zh-TW" sz="4700" b="1" dirty="0" smtClean="0">
                <a:solidFill>
                  <a:srgbClr val="FFFFFF"/>
                </a:solidFill>
                <a:latin typeface="Calibri" panose="020F0502020204030204" pitchFamily="34" charset="0"/>
                <a:ea typeface="華康儷中黑" panose="020B0509000000000000" pitchFamily="49" charset="-120"/>
                <a:cs typeface="Arial"/>
              </a:rPr>
              <a:t/>
            </a:r>
            <a:br>
              <a:rPr lang="en-US" altLang="zh-TW" sz="4700" b="1" dirty="0" smtClean="0">
                <a:solidFill>
                  <a:srgbClr val="FFFFFF"/>
                </a:solidFill>
                <a:latin typeface="Calibri" panose="020F0502020204030204" pitchFamily="34" charset="0"/>
                <a:ea typeface="華康儷中黑" panose="020B0509000000000000" pitchFamily="49" charset="-120"/>
                <a:cs typeface="Arial"/>
              </a:rPr>
            </a:br>
            <a:r>
              <a:rPr lang="en-US" b="1" dirty="0" smtClean="0">
                <a:solidFill>
                  <a:srgbClr val="FFFFFF"/>
                </a:solidFill>
                <a:ea typeface="ＭＳ Ｐゴシック" charset="0"/>
                <a:cs typeface="Arial"/>
              </a:rPr>
              <a:t>Mission </a:t>
            </a:r>
            <a:r>
              <a:rPr lang="en-US" b="1" dirty="0">
                <a:solidFill>
                  <a:srgbClr val="FFFFFF"/>
                </a:solidFill>
                <a:ea typeface="ＭＳ Ｐゴシック" charset="0"/>
                <a:cs typeface="Arial"/>
              </a:rPr>
              <a:t>Statement</a:t>
            </a:r>
            <a:endParaRPr lang="en-US" b="1" dirty="0">
              <a:solidFill>
                <a:srgbClr val="FFFFFF"/>
              </a:solidFill>
              <a:latin typeface="Calibri" panose="020F0502020204030204" pitchFamily="34" charset="0"/>
              <a:ea typeface="華康儷中黑" panose="020B0509000000000000" pitchFamily="49" charset="-120"/>
              <a:cs typeface="Arial"/>
            </a:endParaRPr>
          </a:p>
        </p:txBody>
      </p:sp>
      <p:sp>
        <p:nvSpPr>
          <p:cNvPr id="19459" name="Rectangle 3"/>
          <p:cNvSpPr>
            <a:spLocks noGrp="1"/>
          </p:cNvSpPr>
          <p:nvPr>
            <p:ph idx="1"/>
          </p:nvPr>
        </p:nvSpPr>
        <p:spPr>
          <a:xfrm>
            <a:off x="244247" y="1447800"/>
            <a:ext cx="8682984" cy="4602370"/>
          </a:xfrm>
        </p:spPr>
        <p:txBody>
          <a:bodyPr>
            <a:normAutofit/>
          </a:bodyPr>
          <a:lstStyle/>
          <a:p>
            <a:pPr>
              <a:buFont typeface="Arial" charset="0"/>
              <a:buNone/>
            </a:pPr>
            <a:endParaRPr lang="en-US" sz="1600" b="1" dirty="0">
              <a:solidFill>
                <a:srgbClr val="10253F"/>
              </a:solidFill>
              <a:latin typeface="Calibri" panose="020F0502020204030204" pitchFamily="34" charset="0"/>
              <a:ea typeface="華康儷中黑" panose="020B0509000000000000" pitchFamily="49" charset="-120"/>
              <a:cs typeface="Arial"/>
            </a:endParaRPr>
          </a:p>
          <a:p>
            <a:pPr marL="0" indent="0">
              <a:buNone/>
            </a:pPr>
            <a:r>
              <a:rPr lang="zh-TW" altLang="en-US" dirty="0">
                <a:latin typeface="Calibri" panose="020F0502020204030204" pitchFamily="34" charset="0"/>
                <a:ea typeface="華康儷中黑" panose="020B0509000000000000" pitchFamily="49" charset="-120"/>
              </a:rPr>
              <a:t>提供一個系統，讓人們透過幫助其他人達到目標，達致纖形、健康和財務目標</a:t>
            </a:r>
            <a:r>
              <a:rPr lang="zh-TW" altLang="en-US" dirty="0" smtClean="0">
                <a:latin typeface="Calibri" panose="020F0502020204030204" pitchFamily="34" charset="0"/>
                <a:ea typeface="華康儷中黑" panose="020B0509000000000000" pitchFamily="49" charset="-120"/>
              </a:rPr>
              <a:t>。</a:t>
            </a:r>
            <a:endParaRPr lang="en-US" dirty="0">
              <a:latin typeface="Calibri" panose="020F0502020204030204" pitchFamily="34" charset="0"/>
              <a:ea typeface="華康儷中黑" panose="020B0509000000000000" pitchFamily="49" charset="-120"/>
            </a:endParaRPr>
          </a:p>
          <a:p>
            <a:pPr marL="0" indent="0" algn="r">
              <a:buNone/>
            </a:pPr>
            <a:r>
              <a:rPr lang="en-US" dirty="0" smtClean="0">
                <a:latin typeface="Calibri" panose="020F0502020204030204" pitchFamily="34" charset="0"/>
                <a:ea typeface="華康儷中黑" panose="020B0509000000000000" pitchFamily="49" charset="-120"/>
              </a:rPr>
              <a:t>TLS</a:t>
            </a:r>
            <a:r>
              <a:rPr lang="en-US" dirty="0" smtClean="0">
                <a:cs typeface="Arial"/>
              </a:rPr>
              <a:t>®</a:t>
            </a:r>
            <a:r>
              <a:rPr lang="zh-TW" altLang="en-US" dirty="0" smtClean="0">
                <a:latin typeface="Calibri" panose="020F0502020204030204" pitchFamily="34" charset="0"/>
                <a:ea typeface="華康儷中黑" panose="020B0509000000000000" pitchFamily="49" charset="-120"/>
              </a:rPr>
              <a:t>團</a:t>
            </a:r>
            <a:r>
              <a:rPr lang="zh-TW" altLang="en-US" dirty="0">
                <a:latin typeface="Calibri" panose="020F0502020204030204" pitchFamily="34" charset="0"/>
                <a:ea typeface="華康儷中黑" panose="020B0509000000000000" pitchFamily="49" charset="-120"/>
              </a:rPr>
              <a:t>隊</a:t>
            </a:r>
            <a:endParaRPr lang="en-US" sz="3200" dirty="0" smtClean="0">
              <a:solidFill>
                <a:srgbClr val="10253F"/>
              </a:solidFill>
              <a:latin typeface="Calibri" panose="020F0502020204030204" pitchFamily="34" charset="0"/>
              <a:ea typeface="華康儷中黑" panose="020B0509000000000000" pitchFamily="49" charset="-120"/>
              <a:cs typeface="Arial"/>
            </a:endParaRPr>
          </a:p>
        </p:txBody>
      </p:sp>
      <p:sp>
        <p:nvSpPr>
          <p:cNvPr id="4" name="Rectangle 3"/>
          <p:cNvSpPr txBox="1">
            <a:spLocks/>
          </p:cNvSpPr>
          <p:nvPr/>
        </p:nvSpPr>
        <p:spPr>
          <a:xfrm>
            <a:off x="232416" y="3657600"/>
            <a:ext cx="8682984" cy="46023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800" b="1" dirty="0" smtClean="0">
                <a:solidFill>
                  <a:prstClr val="black"/>
                </a:solidFill>
                <a:ea typeface="ＭＳ Ｐゴシック" charset="0"/>
                <a:cs typeface="Arial"/>
              </a:rPr>
              <a:t>People Paying it Forward…</a:t>
            </a:r>
          </a:p>
          <a:p>
            <a:pPr>
              <a:buFont typeface="Arial" charset="0"/>
              <a:buNone/>
            </a:pPr>
            <a:r>
              <a:rPr lang="en-US" sz="2800" i="1" dirty="0" smtClean="0">
                <a:solidFill>
                  <a:prstClr val="black"/>
                </a:solidFill>
                <a:ea typeface="ＭＳ Ｐゴシック" charset="0"/>
                <a:cs typeface="Arial"/>
              </a:rPr>
              <a:t>Providing a system </a:t>
            </a:r>
            <a:r>
              <a:rPr lang="en-US" sz="2800" i="1" dirty="0" smtClean="0">
                <a:solidFill>
                  <a:prstClr val="black"/>
                </a:solidFill>
                <a:cs typeface="Arial"/>
              </a:rPr>
              <a:t>to allow people to obtain their</a:t>
            </a:r>
          </a:p>
          <a:p>
            <a:pPr>
              <a:buFont typeface="Arial" charset="0"/>
              <a:buNone/>
            </a:pPr>
            <a:r>
              <a:rPr lang="en-US" sz="2800" i="1" dirty="0" smtClean="0">
                <a:solidFill>
                  <a:prstClr val="black"/>
                </a:solidFill>
                <a:cs typeface="Arial"/>
              </a:rPr>
              <a:t>weight loss, health and financial goals by helping</a:t>
            </a:r>
          </a:p>
          <a:p>
            <a:pPr>
              <a:buFont typeface="Arial" charset="0"/>
              <a:buNone/>
            </a:pPr>
            <a:r>
              <a:rPr lang="en-US" sz="2800" i="1" dirty="0" smtClean="0">
                <a:solidFill>
                  <a:prstClr val="black"/>
                </a:solidFill>
                <a:cs typeface="Arial"/>
              </a:rPr>
              <a:t>others achieve theirs. </a:t>
            </a:r>
          </a:p>
          <a:p>
            <a:pPr>
              <a:buFont typeface="Arial" charset="0"/>
              <a:buNone/>
            </a:pPr>
            <a:endParaRPr lang="en-US" sz="2800" i="1" dirty="0" smtClean="0">
              <a:solidFill>
                <a:prstClr val="black"/>
              </a:solidFill>
              <a:ea typeface="ＭＳ Ｐゴシック" charset="0"/>
              <a:cs typeface="Arial"/>
            </a:endParaRPr>
          </a:p>
          <a:p>
            <a:pPr algn="r">
              <a:buFont typeface="Arial" charset="0"/>
              <a:buNone/>
            </a:pPr>
            <a:r>
              <a:rPr lang="en-US" sz="2800" i="1" dirty="0" smtClean="0">
                <a:solidFill>
                  <a:prstClr val="black"/>
                </a:solidFill>
                <a:ea typeface="ＭＳ Ｐゴシック" charset="0"/>
                <a:cs typeface="Arial"/>
              </a:rPr>
              <a:t>													</a:t>
            </a:r>
            <a:r>
              <a:rPr lang="en-US" sz="2800" dirty="0" smtClean="0">
                <a:solidFill>
                  <a:prstClr val="black"/>
                </a:solidFill>
                <a:cs typeface="Arial"/>
              </a:rPr>
              <a:t>TLS® </a:t>
            </a:r>
            <a:r>
              <a:rPr lang="en-US" sz="2800" dirty="0" smtClean="0">
                <a:solidFill>
                  <a:prstClr val="black"/>
                </a:solidFill>
                <a:ea typeface="ＭＳ Ｐゴシック" charset="0"/>
                <a:cs typeface="Arial"/>
              </a:rPr>
              <a:t>Team </a:t>
            </a:r>
          </a:p>
        </p:txBody>
      </p:sp>
    </p:spTree>
    <p:extLst>
      <p:ext uri="{BB962C8B-B14F-4D97-AF65-F5344CB8AC3E}">
        <p14:creationId xmlns="" xmlns:p14="http://schemas.microsoft.com/office/powerpoint/2010/main" val="1607477087"/>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968457" y="-14786"/>
            <a:ext cx="4856639" cy="68580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Explosion 1 13"/>
          <p:cNvSpPr/>
          <p:nvPr/>
        </p:nvSpPr>
        <p:spPr>
          <a:xfrm rot="711601">
            <a:off x="6234585" y="1690109"/>
            <a:ext cx="3352800" cy="2438402"/>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prstClr val="black"/>
                </a:solidFill>
              </a:rPr>
              <a:t>28% OFF</a:t>
            </a:r>
          </a:p>
        </p:txBody>
      </p:sp>
    </p:spTree>
    <p:extLst>
      <p:ext uri="{BB962C8B-B14F-4D97-AF65-F5344CB8AC3E}">
        <p14:creationId xmlns="" xmlns:p14="http://schemas.microsoft.com/office/powerpoint/2010/main" val="224682375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6248400" y="1735138"/>
            <a:ext cx="3276600" cy="4684712"/>
          </a:xfrm>
          <a:prstGeom prst="rect">
            <a:avLst/>
          </a:prstGeom>
          <a:noFill/>
          <a:ln w="9525">
            <a:noFill/>
            <a:miter lim="800000"/>
            <a:headEnd/>
            <a:tailEnd/>
          </a:ln>
          <a:effectLst/>
        </p:spPr>
        <p:txBody>
          <a:bodyPr>
            <a:spAutoFit/>
          </a:bodyPr>
          <a:lstStyle/>
          <a:p>
            <a:pPr>
              <a:lnSpc>
                <a:spcPct val="85000"/>
              </a:lnSpc>
              <a:spcBef>
                <a:spcPct val="15000"/>
              </a:spcBef>
              <a:defRPr/>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defRPr/>
            </a:pPr>
            <a:r>
              <a:rPr lang="en-US" sz="2000" b="1" dirty="0">
                <a:solidFill>
                  <a:srgbClr val="7030A0"/>
                </a:solidFill>
                <a:ea typeface="華康儷中黑" pitchFamily="49" charset="-120"/>
              </a:rPr>
              <a:t>Total Weight Loss</a:t>
            </a:r>
          </a:p>
          <a:p>
            <a:pPr>
              <a:lnSpc>
                <a:spcPct val="85000"/>
              </a:lnSpc>
              <a:spcBef>
                <a:spcPct val="15000"/>
              </a:spcBef>
              <a:defRPr/>
            </a:pPr>
            <a:r>
              <a:rPr lang="en-US" sz="2000" b="1" dirty="0">
                <a:solidFill>
                  <a:srgbClr val="7030A0"/>
                </a:solidFill>
                <a:ea typeface="華康儷中黑" pitchFamily="49" charset="-120"/>
              </a:rPr>
              <a:t>        </a:t>
            </a:r>
            <a:r>
              <a:rPr lang="en-US" sz="3600" b="1" dirty="0">
                <a:solidFill>
                  <a:srgbClr val="0070C0"/>
                </a:solidFill>
                <a:ea typeface="華康儷中黑" pitchFamily="49" charset="-120"/>
              </a:rPr>
              <a:t>17 磅 lbs</a:t>
            </a:r>
          </a:p>
          <a:p>
            <a:pPr algn="ctr">
              <a:lnSpc>
                <a:spcPct val="85000"/>
              </a:lnSpc>
              <a:spcBef>
                <a:spcPct val="15000"/>
              </a:spcBef>
              <a:defRPr/>
            </a:pPr>
            <a:endParaRPr lang="en-US" sz="2000" b="1" dirty="0">
              <a:solidFill>
                <a:srgbClr val="7030A0"/>
              </a:solidFill>
              <a:ea typeface="華康儷中黑" pitchFamily="49" charset="-120"/>
            </a:endParaRPr>
          </a:p>
          <a:p>
            <a:pPr>
              <a:lnSpc>
                <a:spcPct val="85000"/>
              </a:lnSpc>
              <a:spcBef>
                <a:spcPct val="15000"/>
              </a:spcBef>
              <a:defRPr/>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defRPr/>
            </a:pPr>
            <a:r>
              <a:rPr lang="en-US" sz="2000" b="1" dirty="0">
                <a:solidFill>
                  <a:srgbClr val="7030A0"/>
                </a:solidFill>
                <a:ea typeface="華康儷中黑" pitchFamily="49" charset="-120"/>
              </a:rPr>
              <a:t>Total Fat Loss </a:t>
            </a:r>
          </a:p>
          <a:p>
            <a:pPr>
              <a:lnSpc>
                <a:spcPct val="85000"/>
              </a:lnSpc>
              <a:spcBef>
                <a:spcPct val="15000"/>
              </a:spcBef>
              <a:defRPr/>
            </a:pPr>
            <a:r>
              <a:rPr lang="en-US" altLang="zh-TW" sz="2000" b="1" dirty="0">
                <a:solidFill>
                  <a:srgbClr val="7030A0"/>
                </a:solidFill>
                <a:ea typeface="華康儷中黑" pitchFamily="49" charset="-120"/>
              </a:rPr>
              <a:t>          </a:t>
            </a:r>
            <a:r>
              <a:rPr lang="en-US" altLang="zh-TW" sz="3600" b="1" dirty="0">
                <a:solidFill>
                  <a:srgbClr val="0070C0"/>
                </a:solidFill>
                <a:ea typeface="華康儷中黑" pitchFamily="49" charset="-120"/>
              </a:rPr>
              <a:t>4.6 </a:t>
            </a:r>
            <a:r>
              <a:rPr lang="en-US" sz="3600" b="1" dirty="0">
                <a:solidFill>
                  <a:srgbClr val="0070C0"/>
                </a:solidFill>
                <a:ea typeface="華康儷中黑" pitchFamily="49" charset="-120"/>
              </a:rPr>
              <a:t>%</a:t>
            </a:r>
          </a:p>
          <a:p>
            <a:pPr algn="ctr">
              <a:lnSpc>
                <a:spcPct val="85000"/>
              </a:lnSpc>
              <a:spcBef>
                <a:spcPct val="15000"/>
              </a:spcBef>
              <a:defRPr/>
            </a:pPr>
            <a:endParaRPr lang="en-US" sz="2200" b="1" dirty="0">
              <a:solidFill>
                <a:srgbClr val="7030A0"/>
              </a:solidFill>
              <a:ea typeface="華康儷中黑" pitchFamily="49" charset="-120"/>
            </a:endParaRPr>
          </a:p>
          <a:p>
            <a:pPr>
              <a:lnSpc>
                <a:spcPct val="85000"/>
              </a:lnSpc>
              <a:spcBef>
                <a:spcPct val="15000"/>
              </a:spcBef>
              <a:defRPr/>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defRPr/>
            </a:pPr>
            <a:r>
              <a:rPr lang="en-US" altLang="zh-TW" sz="2000" b="1" dirty="0">
                <a:solidFill>
                  <a:srgbClr val="7030A0"/>
                </a:solidFill>
                <a:ea typeface="華康儷中黑" pitchFamily="49" charset="-120"/>
              </a:rPr>
              <a:t>Total Waist Loss</a:t>
            </a:r>
          </a:p>
          <a:p>
            <a:pPr>
              <a:lnSpc>
                <a:spcPct val="85000"/>
              </a:lnSpc>
              <a:spcBef>
                <a:spcPct val="15000"/>
              </a:spcBef>
              <a:defRPr/>
            </a:pPr>
            <a:r>
              <a:rPr lang="en-US" altLang="zh-TW" sz="2000" b="1" dirty="0">
                <a:solidFill>
                  <a:srgbClr val="7030A0"/>
                </a:solidFill>
                <a:ea typeface="華康儷中黑" pitchFamily="49" charset="-120"/>
              </a:rPr>
              <a:t>         </a:t>
            </a:r>
            <a:r>
              <a:rPr lang="en-US" altLang="zh-TW" sz="3600" b="1" dirty="0">
                <a:solidFill>
                  <a:srgbClr val="0070C0"/>
                </a:solidFill>
                <a:ea typeface="華康儷中黑" pitchFamily="49" charset="-120"/>
              </a:rPr>
              <a:t>5 </a:t>
            </a:r>
            <a:r>
              <a:rPr lang="zh-TW" altLang="en-US" sz="3600" b="1" dirty="0">
                <a:solidFill>
                  <a:srgbClr val="0070C0"/>
                </a:solidFill>
                <a:ea typeface="華康儷中黑" pitchFamily="49" charset="-120"/>
              </a:rPr>
              <a:t>吋 </a:t>
            </a:r>
            <a:r>
              <a:rPr lang="en-US" altLang="zh-TW" sz="3600" b="1" dirty="0">
                <a:solidFill>
                  <a:srgbClr val="0070C0"/>
                </a:solidFill>
                <a:ea typeface="華康儷中黑" pitchFamily="49" charset="-120"/>
              </a:rPr>
              <a:t>Inches</a:t>
            </a:r>
            <a:endParaRPr lang="en-US" sz="3600" b="1" dirty="0">
              <a:solidFill>
                <a:srgbClr val="0070C0"/>
              </a:solidFill>
              <a:ea typeface="華康儷中黑" pitchFamily="49" charset="-120"/>
            </a:endParaRPr>
          </a:p>
          <a:p>
            <a:pPr>
              <a:lnSpc>
                <a:spcPct val="85000"/>
              </a:lnSpc>
              <a:spcBef>
                <a:spcPct val="15000"/>
              </a:spcBef>
              <a:defRPr/>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29699" name="Text Box 3"/>
          <p:cNvSpPr txBox="1">
            <a:spLocks noChangeArrowheads="1"/>
          </p:cNvSpPr>
          <p:nvPr/>
        </p:nvSpPr>
        <p:spPr bwMode="auto">
          <a:xfrm>
            <a:off x="76200" y="1657350"/>
            <a:ext cx="1447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fontAlgn="base">
              <a:spcBef>
                <a:spcPct val="50000"/>
              </a:spcBef>
              <a:spcAft>
                <a:spcPct val="0"/>
              </a:spcAft>
            </a:pPr>
            <a:r>
              <a:rPr lang="en-US" altLang="en-US" sz="2000" b="1" dirty="0" smtClean="0">
                <a:solidFill>
                  <a:srgbClr val="000000"/>
                </a:solidFill>
                <a:latin typeface="Calibri" pitchFamily="34" charset="0"/>
                <a:ea typeface="華康儷中黑" pitchFamily="49" charset="-120"/>
              </a:rPr>
              <a:t>前 </a:t>
            </a:r>
            <a:r>
              <a:rPr lang="en-US" altLang="zh-TW" sz="2000" b="1" dirty="0" smtClean="0">
                <a:solidFill>
                  <a:srgbClr val="000000"/>
                </a:solidFill>
                <a:latin typeface="Calibri" pitchFamily="34" charset="0"/>
                <a:ea typeface="華康儷中黑" pitchFamily="49" charset="-120"/>
              </a:rPr>
              <a:t>Before  </a:t>
            </a:r>
          </a:p>
        </p:txBody>
      </p:sp>
      <p:sp>
        <p:nvSpPr>
          <p:cNvPr id="11" name="Text Box 4"/>
          <p:cNvSpPr txBox="1">
            <a:spLocks noChangeArrowheads="1"/>
          </p:cNvSpPr>
          <p:nvPr/>
        </p:nvSpPr>
        <p:spPr bwMode="auto">
          <a:xfrm>
            <a:off x="3581400" y="1657350"/>
            <a:ext cx="1752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fontAlgn="base">
              <a:spcBef>
                <a:spcPct val="50000"/>
              </a:spcBef>
              <a:spcAft>
                <a:spcPct val="0"/>
              </a:spcAft>
            </a:pPr>
            <a:r>
              <a:rPr lang="en-US" altLang="en-US" sz="2000" b="1" dirty="0" smtClean="0">
                <a:solidFill>
                  <a:srgbClr val="000000"/>
                </a:solidFill>
                <a:latin typeface="Calibri" pitchFamily="34" charset="0"/>
                <a:ea typeface="華康儷中黑" pitchFamily="49" charset="-120"/>
              </a:rPr>
              <a:t>後 </a:t>
            </a:r>
            <a:r>
              <a:rPr lang="en-US" altLang="zh-TW" sz="2000" b="1" dirty="0" smtClean="0">
                <a:solidFill>
                  <a:srgbClr val="000000"/>
                </a:solidFill>
                <a:latin typeface="Calibri" pitchFamily="34" charset="0"/>
                <a:ea typeface="華康儷中黑" pitchFamily="49" charset="-120"/>
              </a:rPr>
              <a:t>After</a:t>
            </a:r>
          </a:p>
        </p:txBody>
      </p:sp>
      <p:sp>
        <p:nvSpPr>
          <p:cNvPr id="14" name="Title 1"/>
          <p:cNvSpPr txBox="1">
            <a:spLocks/>
          </p:cNvSpPr>
          <p:nvPr/>
        </p:nvSpPr>
        <p:spPr>
          <a:xfrm>
            <a:off x="914400" y="-76200"/>
            <a:ext cx="7391400" cy="1470025"/>
          </a:xfrm>
          <a:prstGeom prst="rect">
            <a:avLst/>
          </a:prstGeom>
        </p:spPr>
        <p:txBody>
          <a:bodyPr anchor="ctr"/>
          <a:lstStyle>
            <a:lvl1pPr defTabSz="457200">
              <a:defRPr>
                <a:solidFill>
                  <a:schemeClr val="tx1"/>
                </a:solidFill>
                <a:latin typeface="Franklin Gothic Book" pitchFamily="34" charset="0"/>
              </a:defRPr>
            </a:lvl1pPr>
            <a:lvl2pPr marL="742950" indent="-285750" defTabSz="457200">
              <a:defRPr>
                <a:solidFill>
                  <a:schemeClr val="tx1"/>
                </a:solidFill>
                <a:latin typeface="Franklin Gothic Book" pitchFamily="34" charset="0"/>
              </a:defRPr>
            </a:lvl2pPr>
            <a:lvl3pPr marL="1143000" indent="-228600" defTabSz="457200">
              <a:defRPr>
                <a:solidFill>
                  <a:schemeClr val="tx1"/>
                </a:solidFill>
                <a:latin typeface="Franklin Gothic Book" pitchFamily="34" charset="0"/>
              </a:defRPr>
            </a:lvl3pPr>
            <a:lvl4pPr marL="1600200" indent="-228600" defTabSz="457200">
              <a:defRPr>
                <a:solidFill>
                  <a:schemeClr val="tx1"/>
                </a:solidFill>
                <a:latin typeface="Franklin Gothic Book" pitchFamily="34" charset="0"/>
              </a:defRPr>
            </a:lvl4pPr>
            <a:lvl5pPr marL="2057400" indent="-228600" defTabSz="457200">
              <a:defRPr>
                <a:solidFill>
                  <a:schemeClr val="tx1"/>
                </a:solidFill>
                <a:latin typeface="Franklin Gothic Book" pitchFamily="34" charset="0"/>
              </a:defRPr>
            </a:lvl5pPr>
            <a:lvl6pPr marL="2514600" indent="-228600" defTabSz="457200" fontAlgn="base">
              <a:spcBef>
                <a:spcPct val="0"/>
              </a:spcBef>
              <a:spcAft>
                <a:spcPct val="0"/>
              </a:spcAft>
              <a:defRPr>
                <a:solidFill>
                  <a:schemeClr val="tx1"/>
                </a:solidFill>
                <a:latin typeface="Franklin Gothic Book" pitchFamily="34" charset="0"/>
              </a:defRPr>
            </a:lvl6pPr>
            <a:lvl7pPr marL="2971800" indent="-228600" defTabSz="457200" fontAlgn="base">
              <a:spcBef>
                <a:spcPct val="0"/>
              </a:spcBef>
              <a:spcAft>
                <a:spcPct val="0"/>
              </a:spcAft>
              <a:defRPr>
                <a:solidFill>
                  <a:schemeClr val="tx1"/>
                </a:solidFill>
                <a:latin typeface="Franklin Gothic Book" pitchFamily="34" charset="0"/>
              </a:defRPr>
            </a:lvl7pPr>
            <a:lvl8pPr marL="3429000" indent="-228600" defTabSz="457200" fontAlgn="base">
              <a:spcBef>
                <a:spcPct val="0"/>
              </a:spcBef>
              <a:spcAft>
                <a:spcPct val="0"/>
              </a:spcAft>
              <a:defRPr>
                <a:solidFill>
                  <a:schemeClr val="tx1"/>
                </a:solidFill>
                <a:latin typeface="Franklin Gothic Book" pitchFamily="34" charset="0"/>
              </a:defRPr>
            </a:lvl8pPr>
            <a:lvl9pPr marL="3886200" indent="-228600" defTabSz="457200" fontAlgn="base">
              <a:spcBef>
                <a:spcPct val="0"/>
              </a:spcBef>
              <a:spcAft>
                <a:spcPct val="0"/>
              </a:spcAft>
              <a:defRPr>
                <a:solidFill>
                  <a:schemeClr val="tx1"/>
                </a:solidFill>
                <a:latin typeface="Franklin Gothic Book" pitchFamily="34" charset="0"/>
              </a:defRPr>
            </a:lvl9pPr>
          </a:lstStyle>
          <a:p>
            <a:pPr algn="ctr" fontAlgn="base">
              <a:spcBef>
                <a:spcPct val="0"/>
              </a:spcBef>
              <a:spcAft>
                <a:spcPct val="0"/>
              </a:spcAft>
            </a:pPr>
            <a:r>
              <a:rPr lang="en-US" altLang="zh-TW" sz="7200" dirty="0" smtClean="0">
                <a:solidFill>
                  <a:srgbClr val="FFFFFF"/>
                </a:solidFill>
                <a:latin typeface="Calibri" pitchFamily="34" charset="0"/>
                <a:ea typeface="華康儷中黑" pitchFamily="49" charset="-120"/>
              </a:rPr>
              <a:t>Tony Lam</a:t>
            </a:r>
            <a:endParaRPr lang="en-US" altLang="zh-TW" sz="7200" dirty="0" smtClean="0">
              <a:solidFill>
                <a:srgbClr val="FFFFFF"/>
              </a:solidFill>
              <a:latin typeface="Calibri" pitchFamily="34" charset="0"/>
            </a:endParaRPr>
          </a:p>
        </p:txBody>
      </p:sp>
      <p:pic>
        <p:nvPicPr>
          <p:cNvPr id="29704" name="Picture 6" descr="照片 009"/>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152400" y="2057400"/>
            <a:ext cx="2209800" cy="418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Box 3"/>
          <p:cNvSpPr txBox="1">
            <a:spLocks noChangeArrowheads="1"/>
          </p:cNvSpPr>
          <p:nvPr/>
        </p:nvSpPr>
        <p:spPr bwMode="auto">
          <a:xfrm>
            <a:off x="0" y="6400800"/>
            <a:ext cx="7467600" cy="220573"/>
          </a:xfrm>
          <a:prstGeom prst="rect">
            <a:avLst/>
          </a:prstGeom>
          <a:noFill/>
          <a:ln w="9525">
            <a:noFill/>
            <a:miter lim="800000"/>
            <a:headEnd/>
            <a:tailEnd/>
          </a:ln>
        </p:spPr>
        <p:txBody>
          <a:bodyPr wrap="square">
            <a:spAutoFit/>
          </a:bodyPr>
          <a:lstStyle/>
          <a:p>
            <a:pPr>
              <a:lnSpc>
                <a:spcPts val="1000"/>
              </a:lnSpc>
            </a:pPr>
            <a:r>
              <a:rPr lang="en-US" sz="1000" dirty="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en-US" sz="1000" dirty="0">
                <a:solidFill>
                  <a:srgbClr val="808080"/>
                </a:solidFill>
                <a:ea typeface="華康儷中黑" pitchFamily="49" charset="-120"/>
              </a:rPr>
              <a:t>TLS®</a:t>
            </a:r>
            <a:r>
              <a:rPr lang="zh-TW" altLang="en-US" sz="1000" dirty="0">
                <a:solidFill>
                  <a:srgbClr val="808080"/>
                </a:solidFill>
                <a:ea typeface="華康儷中黑" pitchFamily="49" charset="-120"/>
              </a:rPr>
              <a:t>補充品為</a:t>
            </a:r>
            <a:r>
              <a:rPr lang="en-US" sz="1000" dirty="0">
                <a:solidFill>
                  <a:srgbClr val="808080"/>
                </a:solidFill>
                <a:ea typeface="華康儷中黑" pitchFamily="49" charset="-120"/>
              </a:rPr>
              <a:t> TLS</a:t>
            </a:r>
            <a:r>
              <a:rPr lang="zh-TW" altLang="en-US" sz="1000" dirty="0">
                <a:solidFill>
                  <a:srgbClr val="808080"/>
                </a:solidFill>
                <a:ea typeface="華康儷中黑" pitchFamily="49" charset="-120"/>
              </a:rPr>
              <a:t>健康生活纖營計劃的一部份，系統包含健康飲食及運動。</a:t>
            </a:r>
            <a:endParaRPr lang="en-US" sz="1000" dirty="0">
              <a:solidFill>
                <a:srgbClr val="000000"/>
              </a:solidFill>
              <a:ea typeface="華康儷中黑" pitchFamily="49" charset="-120"/>
            </a:endParaRPr>
          </a:p>
        </p:txBody>
      </p:sp>
      <p:sp>
        <p:nvSpPr>
          <p:cNvPr id="12" name="Rectangle 11"/>
          <p:cNvSpPr/>
          <p:nvPr/>
        </p:nvSpPr>
        <p:spPr>
          <a:xfrm>
            <a:off x="13136" y="6521806"/>
            <a:ext cx="9067800" cy="328167"/>
          </a:xfrm>
          <a:prstGeom prst="rect">
            <a:avLst/>
          </a:prstGeom>
        </p:spPr>
        <p:txBody>
          <a:bodyPr wrap="square">
            <a:spAutoFit/>
          </a:bodyPr>
          <a:lstStyle/>
          <a:p>
            <a:pPr>
              <a:lnSpc>
                <a:spcPts val="900"/>
              </a:lnSpc>
            </a:pPr>
            <a:r>
              <a:rPr lang="en-US" sz="1000" dirty="0">
                <a:solidFill>
                  <a:srgbClr val="808080"/>
                </a:solidFill>
                <a:ea typeface="華康儷中黑" pitchFamily="49" charset="-120"/>
              </a:rPr>
              <a:t>*Results shown in this testimonial may not be typical. Individual results will vary. TLS</a:t>
            </a:r>
            <a:r>
              <a:rPr lang="en-US" altLang="zh-TW" sz="1000" dirty="0">
                <a:solidFill>
                  <a:srgbClr val="808080"/>
                </a:solidFill>
                <a:ea typeface="華康儷中黑" pitchFamily="49" charset="-120"/>
              </a:rPr>
              <a:t>® </a:t>
            </a:r>
            <a:r>
              <a:rPr lang="en-US" sz="1000" dirty="0">
                <a:solidFill>
                  <a:srgbClr val="808080"/>
                </a:solidFill>
                <a:ea typeface="華康儷中黑" pitchFamily="49" charset="-120"/>
              </a:rPr>
              <a:t>supplements are part of The TLS Weight Loss Solution which includes a healthy diet and exercise.</a:t>
            </a:r>
          </a:p>
        </p:txBody>
      </p:sp>
      <p:pic>
        <p:nvPicPr>
          <p:cNvPr id="13" name="圖片 7" descr="Tony 1.jpg"/>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2548270" y="2057400"/>
            <a:ext cx="1828800"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圖片 10" descr="Tony 2.jpg"/>
          <p:cNvPicPr>
            <a:picLocks noChangeAspect="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4377070" y="2057400"/>
            <a:ext cx="1871330" cy="4168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7177990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914400" y="-76200"/>
            <a:ext cx="7391400" cy="1470025"/>
          </a:xfrm>
          <a:prstGeom prst="rect">
            <a:avLst/>
          </a:prstGeom>
        </p:spPr>
        <p:txBody>
          <a:bodyPr anchor="ctr"/>
          <a:lstStyle>
            <a:lvl1pPr defTabSz="457200">
              <a:defRPr>
                <a:solidFill>
                  <a:schemeClr val="tx1"/>
                </a:solidFill>
                <a:latin typeface="Franklin Gothic Book" pitchFamily="34" charset="0"/>
              </a:defRPr>
            </a:lvl1pPr>
            <a:lvl2pPr marL="742950" indent="-285750" defTabSz="457200">
              <a:defRPr>
                <a:solidFill>
                  <a:schemeClr val="tx1"/>
                </a:solidFill>
                <a:latin typeface="Franklin Gothic Book" pitchFamily="34" charset="0"/>
              </a:defRPr>
            </a:lvl2pPr>
            <a:lvl3pPr marL="1143000" indent="-228600" defTabSz="457200">
              <a:defRPr>
                <a:solidFill>
                  <a:schemeClr val="tx1"/>
                </a:solidFill>
                <a:latin typeface="Franklin Gothic Book" pitchFamily="34" charset="0"/>
              </a:defRPr>
            </a:lvl3pPr>
            <a:lvl4pPr marL="1600200" indent="-228600" defTabSz="457200">
              <a:defRPr>
                <a:solidFill>
                  <a:schemeClr val="tx1"/>
                </a:solidFill>
                <a:latin typeface="Franklin Gothic Book" pitchFamily="34" charset="0"/>
              </a:defRPr>
            </a:lvl4pPr>
            <a:lvl5pPr marL="2057400" indent="-228600" defTabSz="457200">
              <a:defRPr>
                <a:solidFill>
                  <a:schemeClr val="tx1"/>
                </a:solidFill>
                <a:latin typeface="Franklin Gothic Book" pitchFamily="34" charset="0"/>
              </a:defRPr>
            </a:lvl5pPr>
            <a:lvl6pPr marL="2514600" indent="-228600" defTabSz="457200" fontAlgn="base">
              <a:spcBef>
                <a:spcPct val="0"/>
              </a:spcBef>
              <a:spcAft>
                <a:spcPct val="0"/>
              </a:spcAft>
              <a:defRPr>
                <a:solidFill>
                  <a:schemeClr val="tx1"/>
                </a:solidFill>
                <a:latin typeface="Franklin Gothic Book" pitchFamily="34" charset="0"/>
              </a:defRPr>
            </a:lvl6pPr>
            <a:lvl7pPr marL="2971800" indent="-228600" defTabSz="457200" fontAlgn="base">
              <a:spcBef>
                <a:spcPct val="0"/>
              </a:spcBef>
              <a:spcAft>
                <a:spcPct val="0"/>
              </a:spcAft>
              <a:defRPr>
                <a:solidFill>
                  <a:schemeClr val="tx1"/>
                </a:solidFill>
                <a:latin typeface="Franklin Gothic Book" pitchFamily="34" charset="0"/>
              </a:defRPr>
            </a:lvl7pPr>
            <a:lvl8pPr marL="3429000" indent="-228600" defTabSz="457200" fontAlgn="base">
              <a:spcBef>
                <a:spcPct val="0"/>
              </a:spcBef>
              <a:spcAft>
                <a:spcPct val="0"/>
              </a:spcAft>
              <a:defRPr>
                <a:solidFill>
                  <a:schemeClr val="tx1"/>
                </a:solidFill>
                <a:latin typeface="Franklin Gothic Book" pitchFamily="34" charset="0"/>
              </a:defRPr>
            </a:lvl8pPr>
            <a:lvl9pPr marL="3886200" indent="-228600" defTabSz="457200" fontAlgn="base">
              <a:spcBef>
                <a:spcPct val="0"/>
              </a:spcBef>
              <a:spcAft>
                <a:spcPct val="0"/>
              </a:spcAft>
              <a:defRPr>
                <a:solidFill>
                  <a:schemeClr val="tx1"/>
                </a:solidFill>
                <a:latin typeface="Franklin Gothic Book" pitchFamily="34" charset="0"/>
              </a:defRPr>
            </a:lvl9pPr>
          </a:lstStyle>
          <a:p>
            <a:pPr algn="ctr" fontAlgn="base">
              <a:spcBef>
                <a:spcPct val="0"/>
              </a:spcBef>
              <a:spcAft>
                <a:spcPct val="0"/>
              </a:spcAft>
            </a:pPr>
            <a:r>
              <a:rPr lang="en-US" altLang="zh-TW" sz="7200" dirty="0" smtClean="0">
                <a:solidFill>
                  <a:srgbClr val="FFFFFF"/>
                </a:solidFill>
                <a:latin typeface="Calibri" pitchFamily="34" charset="0"/>
                <a:ea typeface="華康儷中黑" pitchFamily="49" charset="-120"/>
              </a:rPr>
              <a:t>Tony Lam</a:t>
            </a:r>
            <a:endParaRPr lang="en-US" altLang="zh-TW" sz="7200" dirty="0" smtClean="0">
              <a:solidFill>
                <a:srgbClr val="FFFFFF"/>
              </a:solidFill>
              <a:latin typeface="Calibri" pitchFamily="34" charset="0"/>
            </a:endParaRPr>
          </a:p>
        </p:txBody>
      </p:sp>
      <p:sp>
        <p:nvSpPr>
          <p:cNvPr id="10" name="Text Box 3"/>
          <p:cNvSpPr txBox="1">
            <a:spLocks noChangeArrowheads="1"/>
          </p:cNvSpPr>
          <p:nvPr/>
        </p:nvSpPr>
        <p:spPr bwMode="auto">
          <a:xfrm>
            <a:off x="0" y="6400800"/>
            <a:ext cx="7467600" cy="220573"/>
          </a:xfrm>
          <a:prstGeom prst="rect">
            <a:avLst/>
          </a:prstGeom>
          <a:noFill/>
          <a:ln w="9525">
            <a:noFill/>
            <a:miter lim="800000"/>
            <a:headEnd/>
            <a:tailEnd/>
          </a:ln>
        </p:spPr>
        <p:txBody>
          <a:bodyPr wrap="square">
            <a:spAutoFit/>
          </a:bodyPr>
          <a:lstStyle/>
          <a:p>
            <a:pPr>
              <a:lnSpc>
                <a:spcPts val="1000"/>
              </a:lnSpc>
            </a:pPr>
            <a:r>
              <a:rPr lang="en-US" sz="1000" dirty="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en-US" sz="1000" dirty="0">
                <a:solidFill>
                  <a:srgbClr val="808080"/>
                </a:solidFill>
                <a:ea typeface="華康儷中黑" pitchFamily="49" charset="-120"/>
              </a:rPr>
              <a:t>TLS®</a:t>
            </a:r>
            <a:r>
              <a:rPr lang="zh-TW" altLang="en-US" sz="1000" dirty="0">
                <a:solidFill>
                  <a:srgbClr val="808080"/>
                </a:solidFill>
                <a:ea typeface="華康儷中黑" pitchFamily="49" charset="-120"/>
              </a:rPr>
              <a:t>補充品為</a:t>
            </a:r>
            <a:r>
              <a:rPr lang="en-US" sz="1000" dirty="0">
                <a:solidFill>
                  <a:srgbClr val="808080"/>
                </a:solidFill>
                <a:ea typeface="華康儷中黑" pitchFamily="49" charset="-120"/>
              </a:rPr>
              <a:t> TLS</a:t>
            </a:r>
            <a:r>
              <a:rPr lang="zh-TW" altLang="en-US" sz="1000" dirty="0">
                <a:solidFill>
                  <a:srgbClr val="808080"/>
                </a:solidFill>
                <a:ea typeface="華康儷中黑" pitchFamily="49" charset="-120"/>
              </a:rPr>
              <a:t>健康生活纖營計劃的一部份，系統包含健康飲食及運動。</a:t>
            </a:r>
            <a:endParaRPr lang="en-US" sz="1000" dirty="0">
              <a:solidFill>
                <a:srgbClr val="000000"/>
              </a:solidFill>
              <a:ea typeface="華康儷中黑" pitchFamily="49" charset="-120"/>
            </a:endParaRPr>
          </a:p>
        </p:txBody>
      </p:sp>
      <p:sp>
        <p:nvSpPr>
          <p:cNvPr id="12" name="Rectangle 11"/>
          <p:cNvSpPr/>
          <p:nvPr/>
        </p:nvSpPr>
        <p:spPr>
          <a:xfrm>
            <a:off x="13136" y="6521806"/>
            <a:ext cx="9067800" cy="328167"/>
          </a:xfrm>
          <a:prstGeom prst="rect">
            <a:avLst/>
          </a:prstGeom>
        </p:spPr>
        <p:txBody>
          <a:bodyPr wrap="square">
            <a:spAutoFit/>
          </a:bodyPr>
          <a:lstStyle/>
          <a:p>
            <a:pPr>
              <a:lnSpc>
                <a:spcPts val="900"/>
              </a:lnSpc>
            </a:pPr>
            <a:r>
              <a:rPr lang="en-US" sz="1000" dirty="0">
                <a:solidFill>
                  <a:srgbClr val="808080"/>
                </a:solidFill>
                <a:ea typeface="華康儷中黑" pitchFamily="49" charset="-120"/>
              </a:rPr>
              <a:t>*Results shown in this testimonial may not be typical. Individual results will vary. TLS</a:t>
            </a:r>
            <a:r>
              <a:rPr lang="en-US" altLang="zh-TW" sz="1000" dirty="0">
                <a:solidFill>
                  <a:srgbClr val="808080"/>
                </a:solidFill>
                <a:ea typeface="華康儷中黑" pitchFamily="49" charset="-120"/>
              </a:rPr>
              <a:t>® </a:t>
            </a:r>
            <a:r>
              <a:rPr lang="en-US" sz="1000" dirty="0">
                <a:solidFill>
                  <a:srgbClr val="808080"/>
                </a:solidFill>
                <a:ea typeface="華康儷中黑" pitchFamily="49" charset="-120"/>
              </a:rPr>
              <a:t>supplements are part of The TLS Weight Loss Solution which includes a healthy diet and exercise.</a:t>
            </a:r>
          </a:p>
        </p:txBody>
      </p:sp>
      <p:sp>
        <p:nvSpPr>
          <p:cNvPr id="16" name="Text Box 3"/>
          <p:cNvSpPr txBox="1">
            <a:spLocks noChangeArrowheads="1"/>
          </p:cNvSpPr>
          <p:nvPr/>
        </p:nvSpPr>
        <p:spPr bwMode="auto">
          <a:xfrm>
            <a:off x="0" y="1581150"/>
            <a:ext cx="14478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spcBef>
                <a:spcPct val="50000"/>
              </a:spcBef>
            </a:pPr>
            <a:r>
              <a:rPr lang="en-US" altLang="en-US" sz="2000" b="1" dirty="0">
                <a:solidFill>
                  <a:srgbClr val="000000"/>
                </a:solidFill>
                <a:latin typeface="Calibri" pitchFamily="34" charset="0"/>
                <a:ea typeface="華康儷中黑" pitchFamily="49" charset="-120"/>
              </a:rPr>
              <a:t>前 </a:t>
            </a:r>
            <a:r>
              <a:rPr lang="en-US" altLang="zh-TW" sz="2000" b="1" dirty="0">
                <a:solidFill>
                  <a:srgbClr val="000000"/>
                </a:solidFill>
                <a:latin typeface="Calibri" pitchFamily="34" charset="0"/>
                <a:ea typeface="華康儷中黑" pitchFamily="49" charset="-120"/>
              </a:rPr>
              <a:t>Before  </a:t>
            </a:r>
          </a:p>
        </p:txBody>
      </p:sp>
      <p:sp>
        <p:nvSpPr>
          <p:cNvPr id="17" name="Text Box 4"/>
          <p:cNvSpPr txBox="1">
            <a:spLocks noChangeArrowheads="1"/>
          </p:cNvSpPr>
          <p:nvPr/>
        </p:nvSpPr>
        <p:spPr bwMode="auto">
          <a:xfrm>
            <a:off x="5257800" y="1524000"/>
            <a:ext cx="17526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r">
              <a:spcBef>
                <a:spcPct val="50000"/>
              </a:spcBef>
            </a:pPr>
            <a:r>
              <a:rPr lang="en-US" altLang="en-US" sz="2000" b="1" dirty="0">
                <a:solidFill>
                  <a:srgbClr val="000000"/>
                </a:solidFill>
                <a:latin typeface="Calibri" pitchFamily="34" charset="0"/>
                <a:ea typeface="華康儷中黑" pitchFamily="49" charset="-120"/>
              </a:rPr>
              <a:t>後 </a:t>
            </a:r>
            <a:r>
              <a:rPr lang="en-US" altLang="zh-TW" sz="2000" b="1" dirty="0">
                <a:solidFill>
                  <a:srgbClr val="000000"/>
                </a:solidFill>
                <a:latin typeface="Calibri" pitchFamily="34" charset="0"/>
                <a:ea typeface="華康儷中黑" pitchFamily="49" charset="-120"/>
              </a:rPr>
              <a:t>After</a:t>
            </a:r>
          </a:p>
        </p:txBody>
      </p:sp>
      <p:pic>
        <p:nvPicPr>
          <p:cNvPr id="18" name="Picture 6" descr="照片 009"/>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76200" y="2000250"/>
            <a:ext cx="2743200" cy="257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圖片 7" descr="Rayon photo 2.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4763101" y="2070099"/>
            <a:ext cx="2018699" cy="410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6" descr="照片 009"/>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1905000" y="3962400"/>
            <a:ext cx="2514600" cy="220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圖片 7" descr="Rayon photo 2.JPG"/>
          <p:cNvPicPr>
            <a:picLocks noChangeAspect="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6934200" y="2070100"/>
            <a:ext cx="1981200" cy="4102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8872629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228600" y="1581090"/>
            <a:ext cx="1447800" cy="400110"/>
          </a:xfrm>
          <a:prstGeom prst="rect">
            <a:avLst/>
          </a:prstGeom>
          <a:noFill/>
          <a:ln w="9525">
            <a:noFill/>
            <a:miter lim="800000"/>
            <a:headEnd/>
            <a:tailEnd/>
          </a:ln>
          <a:effectLst/>
        </p:spPr>
        <p:txBody>
          <a:bodyPr wrap="square">
            <a:spAutoFit/>
          </a:bodyPr>
          <a:lstStyle/>
          <a:p>
            <a:pPr>
              <a:spcBef>
                <a:spcPct val="50000"/>
              </a:spcBef>
            </a:pPr>
            <a:r>
              <a:rPr lang="en-US" sz="2000" b="1" dirty="0">
                <a:solidFill>
                  <a:prstClr val="black"/>
                </a:solidFill>
                <a:ea typeface="華康儷中黑" pitchFamily="49" charset="-120"/>
              </a:rPr>
              <a:t>前 Before  </a:t>
            </a:r>
          </a:p>
        </p:txBody>
      </p:sp>
      <p:sp>
        <p:nvSpPr>
          <p:cNvPr id="11" name="Text Box 4"/>
          <p:cNvSpPr txBox="1">
            <a:spLocks noChangeArrowheads="1"/>
          </p:cNvSpPr>
          <p:nvPr/>
        </p:nvSpPr>
        <p:spPr bwMode="auto">
          <a:xfrm>
            <a:off x="3886200" y="1524000"/>
            <a:ext cx="1752600" cy="400110"/>
          </a:xfrm>
          <a:prstGeom prst="rect">
            <a:avLst/>
          </a:prstGeom>
          <a:noFill/>
          <a:ln w="9525">
            <a:noFill/>
            <a:miter lim="800000"/>
            <a:headEnd/>
            <a:tailEnd/>
          </a:ln>
          <a:effectLst/>
        </p:spPr>
        <p:txBody>
          <a:bodyPr wrap="square">
            <a:spAutoFit/>
          </a:bodyPr>
          <a:lstStyle/>
          <a:p>
            <a:pPr algn="r">
              <a:spcBef>
                <a:spcPct val="50000"/>
              </a:spcBef>
            </a:pPr>
            <a:r>
              <a:rPr lang="en-US" sz="2000" b="1" dirty="0">
                <a:solidFill>
                  <a:prstClr val="black"/>
                </a:solidFill>
                <a:ea typeface="華康儷中黑" pitchFamily="49" charset="-120"/>
              </a:rPr>
              <a:t>後 After</a:t>
            </a:r>
          </a:p>
        </p:txBody>
      </p:sp>
      <p:sp>
        <p:nvSpPr>
          <p:cNvPr id="14" name="Title 1"/>
          <p:cNvSpPr txBox="1">
            <a:spLocks/>
          </p:cNvSpPr>
          <p:nvPr/>
        </p:nvSpPr>
        <p:spPr>
          <a:xfrm>
            <a:off x="914400" y="-76200"/>
            <a:ext cx="7391400" cy="1470025"/>
          </a:xfrm>
          <a:prstGeom prst="rect">
            <a:avLst/>
          </a:prstGeom>
        </p:spPr>
        <p:txBody>
          <a:bodyPr vert="horz" lIns="91440" tIns="45720" rIns="91440" bIns="45720" rtlCol="0" anchor="ctr">
            <a:noAutofit/>
          </a:bodyPr>
          <a:lstStyle/>
          <a:p>
            <a:pPr algn="ctr" defTabSz="457200">
              <a:spcBef>
                <a:spcPct val="0"/>
              </a:spcBef>
              <a:defRPr/>
            </a:pPr>
            <a:r>
              <a:rPr lang="en-US" altLang="zh-TW" sz="7200" dirty="0">
                <a:solidFill>
                  <a:srgbClr val="FFFFFF"/>
                </a:solidFill>
                <a:ea typeface="華康儷中黑" pitchFamily="49" charset="-120"/>
              </a:rPr>
              <a:t>Bonnie Lam</a:t>
            </a:r>
            <a:endParaRPr lang="en-US" sz="7200" dirty="0">
              <a:solidFill>
                <a:srgbClr val="FFFFFF"/>
              </a:solidFill>
            </a:endParaRPr>
          </a:p>
        </p:txBody>
      </p:sp>
      <p:pic>
        <p:nvPicPr>
          <p:cNvPr id="12" name="Picture 3" descr="2013_09"/>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3048000" y="1997044"/>
            <a:ext cx="2578342" cy="4175156"/>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2010_8"/>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304800" y="1997045"/>
            <a:ext cx="2667000" cy="417515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Box 5"/>
          <p:cNvSpPr txBox="1">
            <a:spLocks noChangeArrowheads="1"/>
          </p:cNvSpPr>
          <p:nvPr/>
        </p:nvSpPr>
        <p:spPr bwMode="auto">
          <a:xfrm>
            <a:off x="5867400" y="1735138"/>
            <a:ext cx="3276600" cy="4684712"/>
          </a:xfrm>
          <a:prstGeom prst="rect">
            <a:avLst/>
          </a:prstGeom>
          <a:noFill/>
          <a:ln w="9525">
            <a:noFill/>
            <a:miter lim="800000"/>
            <a:headEnd/>
            <a:tailEnd/>
          </a:ln>
          <a:effectLst/>
        </p:spPr>
        <p:txBody>
          <a:bodyPr>
            <a:spAutoFit/>
          </a:bodyPr>
          <a:lstStyle/>
          <a:p>
            <a:pPr>
              <a:lnSpc>
                <a:spcPct val="85000"/>
              </a:lnSpc>
              <a:spcBef>
                <a:spcPct val="15000"/>
              </a:spcBef>
              <a:defRPr/>
            </a:pPr>
            <a:r>
              <a:rPr lang="en-US" sz="2400" b="1" dirty="0" err="1">
                <a:solidFill>
                  <a:srgbClr val="7030A0"/>
                </a:solidFill>
                <a:ea typeface="華康儷中黑" pitchFamily="49" charset="-120"/>
              </a:rPr>
              <a:t>總體重減少</a:t>
            </a:r>
            <a:r>
              <a:rPr lang="en-US" sz="2400" b="1" dirty="0">
                <a:solidFill>
                  <a:srgbClr val="7030A0"/>
                </a:solidFill>
                <a:ea typeface="華康儷中黑" pitchFamily="49" charset="-120"/>
              </a:rPr>
              <a:t> </a:t>
            </a:r>
          </a:p>
          <a:p>
            <a:pPr>
              <a:lnSpc>
                <a:spcPct val="85000"/>
              </a:lnSpc>
              <a:spcBef>
                <a:spcPct val="15000"/>
              </a:spcBef>
              <a:defRPr/>
            </a:pPr>
            <a:r>
              <a:rPr lang="en-US" sz="2000" b="1" dirty="0">
                <a:solidFill>
                  <a:srgbClr val="7030A0"/>
                </a:solidFill>
                <a:ea typeface="華康儷中黑" pitchFamily="49" charset="-120"/>
              </a:rPr>
              <a:t>Total Weight Loss</a:t>
            </a:r>
          </a:p>
          <a:p>
            <a:pPr>
              <a:lnSpc>
                <a:spcPct val="85000"/>
              </a:lnSpc>
              <a:spcBef>
                <a:spcPct val="15000"/>
              </a:spcBef>
              <a:defRPr/>
            </a:pPr>
            <a:r>
              <a:rPr lang="en-US" sz="2000" b="1" dirty="0">
                <a:solidFill>
                  <a:srgbClr val="7030A0"/>
                </a:solidFill>
                <a:ea typeface="華康儷中黑" pitchFamily="49" charset="-120"/>
              </a:rPr>
              <a:t>        </a:t>
            </a:r>
            <a:r>
              <a:rPr lang="en-US" sz="3600" b="1" dirty="0">
                <a:solidFill>
                  <a:srgbClr val="0070C0"/>
                </a:solidFill>
                <a:ea typeface="華康儷中黑" pitchFamily="49" charset="-120"/>
              </a:rPr>
              <a:t>18 磅 lbs</a:t>
            </a:r>
          </a:p>
          <a:p>
            <a:pPr algn="ctr">
              <a:lnSpc>
                <a:spcPct val="85000"/>
              </a:lnSpc>
              <a:spcBef>
                <a:spcPct val="15000"/>
              </a:spcBef>
              <a:defRPr/>
            </a:pPr>
            <a:endParaRPr lang="en-US" sz="2000" b="1" dirty="0">
              <a:solidFill>
                <a:srgbClr val="7030A0"/>
              </a:solidFill>
              <a:ea typeface="華康儷中黑" pitchFamily="49" charset="-120"/>
            </a:endParaRPr>
          </a:p>
          <a:p>
            <a:pPr>
              <a:lnSpc>
                <a:spcPct val="85000"/>
              </a:lnSpc>
              <a:spcBef>
                <a:spcPct val="15000"/>
              </a:spcBef>
              <a:defRPr/>
            </a:pPr>
            <a:r>
              <a:rPr lang="en-US" sz="2400" b="1" dirty="0" err="1">
                <a:solidFill>
                  <a:srgbClr val="7030A0"/>
                </a:solidFill>
                <a:ea typeface="華康儷中黑" pitchFamily="49" charset="-120"/>
              </a:rPr>
              <a:t>總脂肪減少</a:t>
            </a:r>
            <a:r>
              <a:rPr lang="en-US" sz="2400" b="1" dirty="0">
                <a:solidFill>
                  <a:srgbClr val="7030A0"/>
                </a:solidFill>
                <a:ea typeface="華康儷中黑" pitchFamily="49" charset="-120"/>
              </a:rPr>
              <a:t> </a:t>
            </a:r>
          </a:p>
          <a:p>
            <a:pPr>
              <a:lnSpc>
                <a:spcPct val="85000"/>
              </a:lnSpc>
              <a:spcBef>
                <a:spcPct val="15000"/>
              </a:spcBef>
              <a:defRPr/>
            </a:pPr>
            <a:r>
              <a:rPr lang="en-US" sz="2000" b="1" dirty="0">
                <a:solidFill>
                  <a:srgbClr val="7030A0"/>
                </a:solidFill>
                <a:ea typeface="華康儷中黑" pitchFamily="49" charset="-120"/>
              </a:rPr>
              <a:t>Total Fat Loss </a:t>
            </a:r>
          </a:p>
          <a:p>
            <a:pPr>
              <a:lnSpc>
                <a:spcPct val="85000"/>
              </a:lnSpc>
              <a:spcBef>
                <a:spcPct val="15000"/>
              </a:spcBef>
              <a:defRPr/>
            </a:pPr>
            <a:r>
              <a:rPr lang="en-US" altLang="zh-TW" sz="2000" b="1" dirty="0">
                <a:solidFill>
                  <a:srgbClr val="7030A0"/>
                </a:solidFill>
                <a:ea typeface="華康儷中黑" pitchFamily="49" charset="-120"/>
              </a:rPr>
              <a:t>          </a:t>
            </a:r>
            <a:r>
              <a:rPr lang="en-US" altLang="zh-TW" sz="3600" b="1" dirty="0">
                <a:solidFill>
                  <a:srgbClr val="0070C0"/>
                </a:solidFill>
                <a:ea typeface="華康儷中黑" pitchFamily="49" charset="-120"/>
              </a:rPr>
              <a:t>5 </a:t>
            </a:r>
            <a:r>
              <a:rPr lang="en-US" sz="3600" b="1" dirty="0">
                <a:solidFill>
                  <a:srgbClr val="0070C0"/>
                </a:solidFill>
                <a:ea typeface="華康儷中黑" pitchFamily="49" charset="-120"/>
              </a:rPr>
              <a:t>%</a:t>
            </a:r>
          </a:p>
          <a:p>
            <a:pPr algn="ctr">
              <a:lnSpc>
                <a:spcPct val="85000"/>
              </a:lnSpc>
              <a:spcBef>
                <a:spcPct val="15000"/>
              </a:spcBef>
              <a:defRPr/>
            </a:pPr>
            <a:endParaRPr lang="en-US" sz="2200" b="1" dirty="0">
              <a:solidFill>
                <a:srgbClr val="7030A0"/>
              </a:solidFill>
              <a:ea typeface="華康儷中黑" pitchFamily="49" charset="-120"/>
            </a:endParaRPr>
          </a:p>
          <a:p>
            <a:pPr>
              <a:lnSpc>
                <a:spcPct val="85000"/>
              </a:lnSpc>
              <a:spcBef>
                <a:spcPct val="15000"/>
              </a:spcBef>
              <a:defRPr/>
            </a:pPr>
            <a:r>
              <a:rPr lang="zh-TW" altLang="en-US" sz="2400" b="1" dirty="0">
                <a:solidFill>
                  <a:srgbClr val="7030A0"/>
                </a:solidFill>
                <a:ea typeface="華康儷中黑" pitchFamily="49" charset="-120"/>
              </a:rPr>
              <a:t>總腰圍減少 </a:t>
            </a:r>
            <a:endParaRPr lang="en-US" altLang="zh-TW" sz="2400" b="1" dirty="0">
              <a:solidFill>
                <a:srgbClr val="7030A0"/>
              </a:solidFill>
              <a:ea typeface="華康儷中黑" pitchFamily="49" charset="-120"/>
            </a:endParaRPr>
          </a:p>
          <a:p>
            <a:pPr>
              <a:lnSpc>
                <a:spcPct val="85000"/>
              </a:lnSpc>
              <a:spcBef>
                <a:spcPct val="15000"/>
              </a:spcBef>
              <a:defRPr/>
            </a:pPr>
            <a:r>
              <a:rPr lang="en-US" altLang="zh-TW" sz="2000" b="1" dirty="0">
                <a:solidFill>
                  <a:srgbClr val="7030A0"/>
                </a:solidFill>
                <a:ea typeface="華康儷中黑" pitchFamily="49" charset="-120"/>
              </a:rPr>
              <a:t>Total Waist Loss</a:t>
            </a:r>
          </a:p>
          <a:p>
            <a:pPr>
              <a:lnSpc>
                <a:spcPct val="85000"/>
              </a:lnSpc>
              <a:spcBef>
                <a:spcPct val="15000"/>
              </a:spcBef>
              <a:defRPr/>
            </a:pPr>
            <a:r>
              <a:rPr lang="en-US" altLang="zh-TW" sz="2000" b="1" dirty="0">
                <a:solidFill>
                  <a:srgbClr val="7030A0"/>
                </a:solidFill>
                <a:ea typeface="華康儷中黑" pitchFamily="49" charset="-120"/>
              </a:rPr>
              <a:t>         </a:t>
            </a:r>
            <a:r>
              <a:rPr lang="en-US" altLang="zh-TW" sz="3600" b="1" dirty="0">
                <a:solidFill>
                  <a:srgbClr val="0070C0"/>
                </a:solidFill>
                <a:ea typeface="華康儷中黑" pitchFamily="49" charset="-120"/>
              </a:rPr>
              <a:t>5 </a:t>
            </a:r>
            <a:r>
              <a:rPr lang="zh-TW" altLang="en-US" sz="3600" b="1" dirty="0">
                <a:solidFill>
                  <a:srgbClr val="0070C0"/>
                </a:solidFill>
                <a:ea typeface="華康儷中黑" pitchFamily="49" charset="-120"/>
              </a:rPr>
              <a:t>吋 </a:t>
            </a:r>
            <a:r>
              <a:rPr lang="en-US" altLang="zh-TW" sz="3600" b="1" dirty="0">
                <a:solidFill>
                  <a:srgbClr val="0070C0"/>
                </a:solidFill>
                <a:ea typeface="華康儷中黑" pitchFamily="49" charset="-120"/>
              </a:rPr>
              <a:t>Inches</a:t>
            </a:r>
            <a:endParaRPr lang="en-US" sz="3600" b="1" dirty="0">
              <a:solidFill>
                <a:srgbClr val="0070C0"/>
              </a:solidFill>
              <a:ea typeface="華康儷中黑" pitchFamily="49" charset="-120"/>
            </a:endParaRPr>
          </a:p>
          <a:p>
            <a:pPr>
              <a:lnSpc>
                <a:spcPct val="85000"/>
              </a:lnSpc>
              <a:spcBef>
                <a:spcPct val="15000"/>
              </a:spcBef>
              <a:defRPr/>
            </a:pPr>
            <a:endParaRPr lang="en-US" sz="2000" dirty="0">
              <a:solidFill>
                <a:srgbClr val="7030A0"/>
              </a:solidFill>
              <a:effectLst>
                <a:outerShdw blurRad="38100" dist="38100" dir="2700000" algn="tl">
                  <a:srgbClr val="000000"/>
                </a:outerShdw>
              </a:effectLst>
              <a:ea typeface="華康儷中黑" pitchFamily="49" charset="-120"/>
            </a:endParaRPr>
          </a:p>
        </p:txBody>
      </p:sp>
      <p:sp>
        <p:nvSpPr>
          <p:cNvPr id="17" name="Text Box 3"/>
          <p:cNvSpPr txBox="1">
            <a:spLocks noChangeArrowheads="1"/>
          </p:cNvSpPr>
          <p:nvPr/>
        </p:nvSpPr>
        <p:spPr bwMode="auto">
          <a:xfrm>
            <a:off x="0" y="6400800"/>
            <a:ext cx="7467600" cy="220573"/>
          </a:xfrm>
          <a:prstGeom prst="rect">
            <a:avLst/>
          </a:prstGeom>
          <a:noFill/>
          <a:ln w="9525">
            <a:noFill/>
            <a:miter lim="800000"/>
            <a:headEnd/>
            <a:tailEnd/>
          </a:ln>
        </p:spPr>
        <p:txBody>
          <a:bodyPr wrap="square">
            <a:spAutoFit/>
          </a:bodyPr>
          <a:lstStyle/>
          <a:p>
            <a:pPr>
              <a:lnSpc>
                <a:spcPts val="1000"/>
              </a:lnSpc>
            </a:pPr>
            <a:r>
              <a:rPr lang="en-US" sz="1000" dirty="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en-US" sz="1000" dirty="0">
                <a:solidFill>
                  <a:srgbClr val="808080"/>
                </a:solidFill>
                <a:ea typeface="華康儷中黑" pitchFamily="49" charset="-120"/>
              </a:rPr>
              <a:t>TLS®</a:t>
            </a:r>
            <a:r>
              <a:rPr lang="zh-TW" altLang="en-US" sz="1000" dirty="0">
                <a:solidFill>
                  <a:srgbClr val="808080"/>
                </a:solidFill>
                <a:ea typeface="華康儷中黑" pitchFamily="49" charset="-120"/>
              </a:rPr>
              <a:t>補充品為</a:t>
            </a:r>
            <a:r>
              <a:rPr lang="en-US" sz="1000" dirty="0">
                <a:solidFill>
                  <a:srgbClr val="808080"/>
                </a:solidFill>
                <a:ea typeface="華康儷中黑" pitchFamily="49" charset="-120"/>
              </a:rPr>
              <a:t> TLS</a:t>
            </a:r>
            <a:r>
              <a:rPr lang="zh-TW" altLang="en-US" sz="1000" dirty="0">
                <a:solidFill>
                  <a:srgbClr val="808080"/>
                </a:solidFill>
                <a:ea typeface="華康儷中黑" pitchFamily="49" charset="-120"/>
              </a:rPr>
              <a:t>健康生活纖營計劃的一部份，系統包含健康飲食及運動。</a:t>
            </a:r>
            <a:endParaRPr lang="en-US" sz="1000" dirty="0">
              <a:solidFill>
                <a:srgbClr val="000000"/>
              </a:solidFill>
              <a:ea typeface="華康儷中黑" pitchFamily="49" charset="-120"/>
            </a:endParaRPr>
          </a:p>
        </p:txBody>
      </p:sp>
      <p:sp>
        <p:nvSpPr>
          <p:cNvPr id="18" name="Rectangle 17"/>
          <p:cNvSpPr/>
          <p:nvPr/>
        </p:nvSpPr>
        <p:spPr>
          <a:xfrm>
            <a:off x="13136" y="6521806"/>
            <a:ext cx="9067800" cy="328167"/>
          </a:xfrm>
          <a:prstGeom prst="rect">
            <a:avLst/>
          </a:prstGeom>
        </p:spPr>
        <p:txBody>
          <a:bodyPr wrap="square">
            <a:spAutoFit/>
          </a:bodyPr>
          <a:lstStyle/>
          <a:p>
            <a:pPr>
              <a:lnSpc>
                <a:spcPts val="900"/>
              </a:lnSpc>
            </a:pPr>
            <a:r>
              <a:rPr lang="en-US" sz="1000" dirty="0">
                <a:solidFill>
                  <a:srgbClr val="808080"/>
                </a:solidFill>
                <a:ea typeface="華康儷中黑" pitchFamily="49" charset="-120"/>
              </a:rPr>
              <a:t>*Results shown in this testimonial may not be typical. Individual results will vary. TLS</a:t>
            </a:r>
            <a:r>
              <a:rPr lang="en-US" altLang="zh-TW" sz="1000" dirty="0">
                <a:solidFill>
                  <a:srgbClr val="808080"/>
                </a:solidFill>
                <a:ea typeface="華康儷中黑" pitchFamily="49" charset="-120"/>
              </a:rPr>
              <a:t>® </a:t>
            </a:r>
            <a:r>
              <a:rPr lang="en-US" sz="1000" dirty="0">
                <a:solidFill>
                  <a:srgbClr val="808080"/>
                </a:solidFill>
                <a:ea typeface="華康儷中黑" pitchFamily="49" charset="-120"/>
              </a:rPr>
              <a:t>supplements are part of The TLS Weight Loss Solution which includes a healthy diet and exercise.</a:t>
            </a:r>
          </a:p>
        </p:txBody>
      </p:sp>
    </p:spTree>
    <p:extLst>
      <p:ext uri="{BB962C8B-B14F-4D97-AF65-F5344CB8AC3E}">
        <p14:creationId xmlns="" xmlns:p14="http://schemas.microsoft.com/office/powerpoint/2010/main" val="19704117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0594FF">
                <a:alpha val="78824"/>
              </a:srgbClr>
            </a:gs>
            <a:gs pos="100000">
              <a:schemeClr val="accent1">
                <a:tint val="23500"/>
                <a:satMod val="16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3"/>
          <p:cNvGrpSpPr/>
          <p:nvPr/>
        </p:nvGrpSpPr>
        <p:grpSpPr>
          <a:xfrm>
            <a:off x="2133600" y="1143000"/>
            <a:ext cx="4987643" cy="4377519"/>
            <a:chOff x="2133600" y="1143000"/>
            <a:chExt cx="4987643" cy="4377519"/>
          </a:xfrm>
        </p:grpSpPr>
        <p:pic>
          <p:nvPicPr>
            <p:cNvPr id="5" name="Picture 4" descr="HK_tlsLogoVertical.png"/>
            <p:cNvPicPr>
              <a:picLocks noChangeAspect="1"/>
            </p:cNvPicPr>
            <p:nvPr/>
          </p:nvPicPr>
          <p:blipFill rotWithShape="1">
            <a:blip r:embed="rId2" cstate="screen"/>
            <a:srcRect/>
            <a:stretch/>
          </p:blipFill>
          <p:spPr>
            <a:xfrm>
              <a:off x="2133600" y="4876800"/>
              <a:ext cx="4987643" cy="643719"/>
            </a:xfrm>
            <a:prstGeom prst="rect">
              <a:avLst/>
            </a:prstGeom>
          </p:spPr>
        </p:pic>
        <p:pic>
          <p:nvPicPr>
            <p:cNvPr id="7" name="Picture 6" descr="TLS_Approved Logo_Vertical.png"/>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366186" y="1143000"/>
              <a:ext cx="4453184" cy="3708772"/>
            </a:xfrm>
            <a:prstGeom prst="rect">
              <a:avLst/>
            </a:prstGeom>
          </p:spPr>
        </p:pic>
      </p:grpSp>
    </p:spTree>
    <p:extLst>
      <p:ext uri="{BB962C8B-B14F-4D97-AF65-F5344CB8AC3E}">
        <p14:creationId xmlns="" xmlns:p14="http://schemas.microsoft.com/office/powerpoint/2010/main" val="2469369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2012-08"/>
          <p:cNvPicPr>
            <a:picLocks noChangeAspect="1" noChangeArrowheads="1"/>
          </p:cNvPicPr>
          <p:nvPr/>
        </p:nvPicPr>
        <p:blipFill rotWithShape="1">
          <a:blip r:embed="rId2" cstate="screen">
            <a:extLst>
              <a:ext uri="{28A0092B-C50C-407E-A947-70E740481C1C}">
                <a14:useLocalDpi xmlns="" xmlns:a14="http://schemas.microsoft.com/office/drawing/2010/main"/>
              </a:ext>
            </a:extLst>
          </a:blip>
          <a:srcRect/>
          <a:stretch/>
        </p:blipFill>
        <p:spPr bwMode="auto">
          <a:xfrm>
            <a:off x="3886200" y="1981201"/>
            <a:ext cx="3165718" cy="419799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itle 1"/>
          <p:cNvSpPr txBox="1">
            <a:spLocks/>
          </p:cNvSpPr>
          <p:nvPr/>
        </p:nvSpPr>
        <p:spPr>
          <a:xfrm>
            <a:off x="914400" y="-76200"/>
            <a:ext cx="7391400" cy="1470025"/>
          </a:xfrm>
          <a:prstGeom prst="rect">
            <a:avLst/>
          </a:prstGeom>
        </p:spPr>
        <p:txBody>
          <a:bodyPr vert="horz" lIns="91440" tIns="45720" rIns="91440" bIns="45720" rtlCol="0" anchor="ctr">
            <a:noAutofit/>
          </a:bodyPr>
          <a:lstStyle/>
          <a:p>
            <a:pPr algn="ctr" defTabSz="457200">
              <a:spcBef>
                <a:spcPct val="0"/>
              </a:spcBef>
              <a:defRPr/>
            </a:pPr>
            <a:r>
              <a:rPr lang="en-US" altLang="zh-TW" sz="7200" dirty="0">
                <a:solidFill>
                  <a:srgbClr val="FFFFFF"/>
                </a:solidFill>
                <a:ea typeface="華康儷中黑" pitchFamily="49" charset="-120"/>
              </a:rPr>
              <a:t>Bonnie Lam</a:t>
            </a:r>
            <a:endParaRPr lang="en-US" sz="7200" dirty="0">
              <a:solidFill>
                <a:srgbClr val="FFFFFF"/>
              </a:solidFill>
            </a:endParaRPr>
          </a:p>
        </p:txBody>
      </p:sp>
      <p:sp>
        <p:nvSpPr>
          <p:cNvPr id="8" name="Text Box 3"/>
          <p:cNvSpPr txBox="1">
            <a:spLocks noChangeArrowheads="1"/>
          </p:cNvSpPr>
          <p:nvPr/>
        </p:nvSpPr>
        <p:spPr bwMode="auto">
          <a:xfrm>
            <a:off x="0" y="6400800"/>
            <a:ext cx="7467600" cy="220573"/>
          </a:xfrm>
          <a:prstGeom prst="rect">
            <a:avLst/>
          </a:prstGeom>
          <a:noFill/>
          <a:ln w="9525">
            <a:noFill/>
            <a:miter lim="800000"/>
            <a:headEnd/>
            <a:tailEnd/>
          </a:ln>
        </p:spPr>
        <p:txBody>
          <a:bodyPr wrap="square">
            <a:spAutoFit/>
          </a:bodyPr>
          <a:lstStyle/>
          <a:p>
            <a:pPr>
              <a:lnSpc>
                <a:spcPts val="1000"/>
              </a:lnSpc>
            </a:pPr>
            <a:r>
              <a:rPr lang="en-US" sz="1000" dirty="0">
                <a:solidFill>
                  <a:srgbClr val="808080"/>
                </a:solidFill>
                <a:ea typeface="華康儷中黑" pitchFamily="49" charset="-120"/>
              </a:rPr>
              <a:t>*</a:t>
            </a:r>
            <a:r>
              <a:rPr lang="zh-TW" altLang="en-US" sz="1000" dirty="0">
                <a:solidFill>
                  <a:srgbClr val="808080"/>
                </a:solidFill>
                <a:ea typeface="華康儷中黑" pitchFamily="49" charset="-120"/>
              </a:rPr>
              <a:t>見證人的效果並非典型的，個別人士的效果或有不同。</a:t>
            </a:r>
            <a:r>
              <a:rPr lang="en-US" sz="1000" dirty="0">
                <a:solidFill>
                  <a:srgbClr val="808080"/>
                </a:solidFill>
                <a:ea typeface="華康儷中黑" pitchFamily="49" charset="-120"/>
              </a:rPr>
              <a:t>TLS®</a:t>
            </a:r>
            <a:r>
              <a:rPr lang="zh-TW" altLang="en-US" sz="1000" dirty="0">
                <a:solidFill>
                  <a:srgbClr val="808080"/>
                </a:solidFill>
                <a:ea typeface="華康儷中黑" pitchFamily="49" charset="-120"/>
              </a:rPr>
              <a:t>補充品為</a:t>
            </a:r>
            <a:r>
              <a:rPr lang="en-US" sz="1000" dirty="0">
                <a:solidFill>
                  <a:srgbClr val="808080"/>
                </a:solidFill>
                <a:ea typeface="華康儷中黑" pitchFamily="49" charset="-120"/>
              </a:rPr>
              <a:t> TLS</a:t>
            </a:r>
            <a:r>
              <a:rPr lang="zh-TW" altLang="en-US" sz="1000" dirty="0">
                <a:solidFill>
                  <a:srgbClr val="808080"/>
                </a:solidFill>
                <a:ea typeface="華康儷中黑" pitchFamily="49" charset="-120"/>
              </a:rPr>
              <a:t>健康生活纖營計劃的一部份，系統包含健康飲食及運動。</a:t>
            </a:r>
            <a:endParaRPr lang="en-US" sz="1000" dirty="0">
              <a:solidFill>
                <a:srgbClr val="000000"/>
              </a:solidFill>
              <a:ea typeface="華康儷中黑" pitchFamily="49" charset="-120"/>
            </a:endParaRPr>
          </a:p>
        </p:txBody>
      </p:sp>
      <p:sp>
        <p:nvSpPr>
          <p:cNvPr id="15" name="Rectangle 14"/>
          <p:cNvSpPr/>
          <p:nvPr/>
        </p:nvSpPr>
        <p:spPr>
          <a:xfrm>
            <a:off x="13136" y="6521806"/>
            <a:ext cx="9067800" cy="328167"/>
          </a:xfrm>
          <a:prstGeom prst="rect">
            <a:avLst/>
          </a:prstGeom>
        </p:spPr>
        <p:txBody>
          <a:bodyPr wrap="square">
            <a:spAutoFit/>
          </a:bodyPr>
          <a:lstStyle/>
          <a:p>
            <a:pPr>
              <a:lnSpc>
                <a:spcPts val="900"/>
              </a:lnSpc>
            </a:pPr>
            <a:r>
              <a:rPr lang="en-US" sz="1000" dirty="0">
                <a:solidFill>
                  <a:srgbClr val="808080"/>
                </a:solidFill>
                <a:ea typeface="華康儷中黑" pitchFamily="49" charset="-120"/>
              </a:rPr>
              <a:t>*Results shown in this testimonial may not be typical. Individual results will vary. TLS</a:t>
            </a:r>
            <a:r>
              <a:rPr lang="en-US" altLang="zh-TW" sz="1000" dirty="0">
                <a:solidFill>
                  <a:srgbClr val="808080"/>
                </a:solidFill>
                <a:ea typeface="華康儷中黑" pitchFamily="49" charset="-120"/>
              </a:rPr>
              <a:t>® </a:t>
            </a:r>
            <a:r>
              <a:rPr lang="en-US" sz="1000" dirty="0">
                <a:solidFill>
                  <a:srgbClr val="808080"/>
                </a:solidFill>
                <a:ea typeface="華康儷中黑" pitchFamily="49" charset="-120"/>
              </a:rPr>
              <a:t>supplements are part of The TLS Weight Loss Solution which includes a healthy diet and exercise.</a:t>
            </a:r>
          </a:p>
        </p:txBody>
      </p:sp>
      <p:pic>
        <p:nvPicPr>
          <p:cNvPr id="17" name="Content Placeholder 8" descr="IMG_1508.PNG"/>
          <p:cNvPicPr>
            <a:picLocks noChangeAspect="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0" y="1981200"/>
            <a:ext cx="1967023" cy="4217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
        <p:nvSpPr>
          <p:cNvPr id="18" name="Date Placeholder 4"/>
          <p:cNvSpPr txBox="1">
            <a:spLocks noGrp="1"/>
          </p:cNvSpPr>
          <p:nvPr/>
        </p:nvSpPr>
        <p:spPr bwMode="auto">
          <a:xfrm>
            <a:off x="76200" y="1295400"/>
            <a:ext cx="2057400" cy="328246"/>
          </a:xfrm>
          <a:prstGeom prst="rect">
            <a:avLst/>
          </a:prstGeom>
          <a:noFill/>
          <a:ln>
            <a:miter lim="800000"/>
            <a:headEnd/>
            <a:tailEnd/>
          </a:ln>
          <a:effectLst>
            <a:outerShdw algn="ctr" rotWithShape="0">
              <a:srgbClr val="808080">
                <a:alpha val="75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fontAlgn="base">
              <a:spcBef>
                <a:spcPct val="0"/>
              </a:spcBef>
              <a:spcAft>
                <a:spcPct val="0"/>
              </a:spcAft>
              <a:defRPr kumimoji="1">
                <a:solidFill>
                  <a:schemeClr val="tx1"/>
                </a:solidFill>
                <a:latin typeface="Arial" charset="0"/>
                <a:ea typeface="新細明體" charset="-120"/>
              </a:defRPr>
            </a:lvl6pPr>
            <a:lvl7pPr marL="2971800" indent="-228600" fontAlgn="base">
              <a:spcBef>
                <a:spcPct val="0"/>
              </a:spcBef>
              <a:spcAft>
                <a:spcPct val="0"/>
              </a:spcAft>
              <a:defRPr kumimoji="1">
                <a:solidFill>
                  <a:schemeClr val="tx1"/>
                </a:solidFill>
                <a:latin typeface="Arial" charset="0"/>
                <a:ea typeface="新細明體" charset="-120"/>
              </a:defRPr>
            </a:lvl7pPr>
            <a:lvl8pPr marL="3429000" indent="-228600" fontAlgn="base">
              <a:spcBef>
                <a:spcPct val="0"/>
              </a:spcBef>
              <a:spcAft>
                <a:spcPct val="0"/>
              </a:spcAft>
              <a:defRPr kumimoji="1">
                <a:solidFill>
                  <a:schemeClr val="tx1"/>
                </a:solidFill>
                <a:latin typeface="Arial" charset="0"/>
                <a:ea typeface="新細明體" charset="-120"/>
              </a:defRPr>
            </a:lvl8pPr>
            <a:lvl9pPr marL="3886200" indent="-228600" fontAlgn="base">
              <a:spcBef>
                <a:spcPct val="0"/>
              </a:spcBef>
              <a:spcAft>
                <a:spcPct val="0"/>
              </a:spcAft>
              <a:defRPr kumimoji="1">
                <a:solidFill>
                  <a:schemeClr val="tx1"/>
                </a:solidFill>
                <a:latin typeface="Arial" charset="0"/>
                <a:ea typeface="新細明體" charset="-120"/>
              </a:defRPr>
            </a:lvl9pPr>
          </a:lstStyle>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2010</a:t>
            </a:r>
            <a:r>
              <a:rPr kumimoji="0" lang="zh-TW" altLang="en-US" sz="2000" b="1" dirty="0" smtClean="0">
                <a:solidFill>
                  <a:prstClr val="black"/>
                </a:solidFill>
                <a:latin typeface="Calibri" panose="020F0502020204030204" pitchFamily="34" charset="0"/>
                <a:ea typeface="華康儷中黑" panose="020B0509000000000000" pitchFamily="49" charset="-120"/>
              </a:rPr>
              <a:t>年</a:t>
            </a:r>
            <a:r>
              <a:rPr kumimoji="0" lang="en-US" altLang="zh-TW" sz="2000" b="1" dirty="0">
                <a:solidFill>
                  <a:prstClr val="black"/>
                </a:solidFill>
                <a:latin typeface="Calibri" panose="020F0502020204030204" pitchFamily="34" charset="0"/>
                <a:ea typeface="華康儷中黑" panose="020B0509000000000000" pitchFamily="49" charset="-120"/>
              </a:rPr>
              <a:t>8</a:t>
            </a:r>
            <a:r>
              <a:rPr kumimoji="0" lang="zh-TW" altLang="en-US" sz="2000" b="1" dirty="0" smtClean="0">
                <a:solidFill>
                  <a:prstClr val="black"/>
                </a:solidFill>
                <a:latin typeface="Calibri" panose="020F0502020204030204" pitchFamily="34" charset="0"/>
                <a:ea typeface="華康儷中黑" panose="020B0509000000000000" pitchFamily="49" charset="-120"/>
              </a:rPr>
              <a:t>月</a:t>
            </a:r>
            <a:endParaRPr kumimoji="0" lang="en-US" altLang="zh-TW" sz="2000" b="1" dirty="0" smtClean="0">
              <a:solidFill>
                <a:prstClr val="black"/>
              </a:solidFill>
              <a:latin typeface="Calibri" panose="020F0502020204030204" pitchFamily="34" charset="0"/>
              <a:ea typeface="華康儷中黑" panose="020B0509000000000000" pitchFamily="49" charset="-120"/>
            </a:endParaRPr>
          </a:p>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August 2010</a:t>
            </a:r>
            <a:endParaRPr kumimoji="0" lang="zh-TW" altLang="en-US" sz="2000" b="1" dirty="0">
              <a:solidFill>
                <a:prstClr val="black"/>
              </a:solidFill>
              <a:latin typeface="Calibri" panose="020F0502020204030204" pitchFamily="34" charset="0"/>
              <a:ea typeface="華康儷中黑" panose="020B0509000000000000" pitchFamily="49" charset="-120"/>
            </a:endParaRPr>
          </a:p>
        </p:txBody>
      </p:sp>
      <p:pic>
        <p:nvPicPr>
          <p:cNvPr id="22" name="Picture 5" descr="2011_11"/>
          <p:cNvPicPr>
            <a:picLocks noChangeAspect="1" noChangeArrowheads="1"/>
          </p:cNvPicPr>
          <p:nvPr/>
        </p:nvPicPr>
        <p:blipFill rotWithShape="1">
          <a:blip r:embed="rId4" cstate="screen">
            <a:extLst>
              <a:ext uri="{28A0092B-C50C-407E-A947-70E740481C1C}">
                <a14:useLocalDpi xmlns="" xmlns:a14="http://schemas.microsoft.com/office/drawing/2010/main"/>
              </a:ext>
            </a:extLst>
          </a:blip>
          <a:srcRect/>
          <a:stretch/>
        </p:blipFill>
        <p:spPr bwMode="auto">
          <a:xfrm>
            <a:off x="1974112" y="1981200"/>
            <a:ext cx="2216888" cy="4197998"/>
          </a:xfrm>
          <a:prstGeom prst="rect">
            <a:avLst/>
          </a:prstGeom>
          <a:noFill/>
          <a:extLst>
            <a:ext uri="{909E8E84-426E-40dd-AFC4-6F175D3DCCD1}">
              <a14:hiddenFill xmlns="" xmlns:a14="http://schemas.microsoft.com/office/drawing/2010/main">
                <a:solidFill>
                  <a:srgbClr val="FFFFFF"/>
                </a:solidFill>
              </a14:hiddenFill>
            </a:ext>
          </a:extLst>
        </p:spPr>
      </p:pic>
      <p:sp>
        <p:nvSpPr>
          <p:cNvPr id="21" name="Date Placeholder 4"/>
          <p:cNvSpPr txBox="1">
            <a:spLocks noGrp="1"/>
          </p:cNvSpPr>
          <p:nvPr/>
        </p:nvSpPr>
        <p:spPr bwMode="auto">
          <a:xfrm>
            <a:off x="2057400" y="1295400"/>
            <a:ext cx="2057400" cy="328246"/>
          </a:xfrm>
          <a:prstGeom prst="rect">
            <a:avLst/>
          </a:prstGeom>
          <a:noFill/>
          <a:ln>
            <a:miter lim="800000"/>
            <a:headEnd/>
            <a:tailEnd/>
          </a:ln>
          <a:effectLst>
            <a:outerShdw algn="ctr" rotWithShape="0">
              <a:srgbClr val="808080">
                <a:alpha val="75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fontAlgn="base">
              <a:spcBef>
                <a:spcPct val="0"/>
              </a:spcBef>
              <a:spcAft>
                <a:spcPct val="0"/>
              </a:spcAft>
              <a:defRPr kumimoji="1">
                <a:solidFill>
                  <a:schemeClr val="tx1"/>
                </a:solidFill>
                <a:latin typeface="Arial" charset="0"/>
                <a:ea typeface="新細明體" charset="-120"/>
              </a:defRPr>
            </a:lvl6pPr>
            <a:lvl7pPr marL="2971800" indent="-228600" fontAlgn="base">
              <a:spcBef>
                <a:spcPct val="0"/>
              </a:spcBef>
              <a:spcAft>
                <a:spcPct val="0"/>
              </a:spcAft>
              <a:defRPr kumimoji="1">
                <a:solidFill>
                  <a:schemeClr val="tx1"/>
                </a:solidFill>
                <a:latin typeface="Arial" charset="0"/>
                <a:ea typeface="新細明體" charset="-120"/>
              </a:defRPr>
            </a:lvl7pPr>
            <a:lvl8pPr marL="3429000" indent="-228600" fontAlgn="base">
              <a:spcBef>
                <a:spcPct val="0"/>
              </a:spcBef>
              <a:spcAft>
                <a:spcPct val="0"/>
              </a:spcAft>
              <a:defRPr kumimoji="1">
                <a:solidFill>
                  <a:schemeClr val="tx1"/>
                </a:solidFill>
                <a:latin typeface="Arial" charset="0"/>
                <a:ea typeface="新細明體" charset="-120"/>
              </a:defRPr>
            </a:lvl8pPr>
            <a:lvl9pPr marL="3886200" indent="-228600" fontAlgn="base">
              <a:spcBef>
                <a:spcPct val="0"/>
              </a:spcBef>
              <a:spcAft>
                <a:spcPct val="0"/>
              </a:spcAft>
              <a:defRPr kumimoji="1">
                <a:solidFill>
                  <a:schemeClr val="tx1"/>
                </a:solidFill>
                <a:latin typeface="Arial" charset="0"/>
                <a:ea typeface="新細明體" charset="-120"/>
              </a:defRPr>
            </a:lvl9pPr>
          </a:lstStyle>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2011</a:t>
            </a:r>
            <a:r>
              <a:rPr kumimoji="0" lang="zh-TW" altLang="en-US" sz="2000" b="1" dirty="0" smtClean="0">
                <a:solidFill>
                  <a:prstClr val="black"/>
                </a:solidFill>
                <a:latin typeface="Calibri" panose="020F0502020204030204" pitchFamily="34" charset="0"/>
                <a:ea typeface="華康儷中黑" panose="020B0509000000000000" pitchFamily="49" charset="-120"/>
              </a:rPr>
              <a:t>年</a:t>
            </a:r>
            <a:r>
              <a:rPr kumimoji="0" lang="en-US" altLang="zh-TW" sz="2000" b="1" dirty="0" smtClean="0">
                <a:solidFill>
                  <a:prstClr val="black"/>
                </a:solidFill>
                <a:latin typeface="Calibri" panose="020F0502020204030204" pitchFamily="34" charset="0"/>
                <a:ea typeface="華康儷中黑" panose="020B0509000000000000" pitchFamily="49" charset="-120"/>
              </a:rPr>
              <a:t>11</a:t>
            </a:r>
            <a:r>
              <a:rPr kumimoji="0" lang="zh-TW" altLang="en-US" sz="2000" b="1" dirty="0" smtClean="0">
                <a:solidFill>
                  <a:prstClr val="black"/>
                </a:solidFill>
                <a:latin typeface="Calibri" panose="020F0502020204030204" pitchFamily="34" charset="0"/>
                <a:ea typeface="華康儷中黑" panose="020B0509000000000000" pitchFamily="49" charset="-120"/>
              </a:rPr>
              <a:t>月</a:t>
            </a:r>
            <a:endParaRPr kumimoji="0" lang="en-US" altLang="zh-TW" sz="2000" b="1" dirty="0" smtClean="0">
              <a:solidFill>
                <a:prstClr val="black"/>
              </a:solidFill>
              <a:latin typeface="Calibri" panose="020F0502020204030204" pitchFamily="34" charset="0"/>
              <a:ea typeface="華康儷中黑" panose="020B0509000000000000" pitchFamily="49" charset="-120"/>
            </a:endParaRPr>
          </a:p>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November 2011</a:t>
            </a:r>
            <a:endParaRPr kumimoji="0" lang="zh-TW" altLang="en-US" sz="2000" b="1" dirty="0">
              <a:solidFill>
                <a:prstClr val="black"/>
              </a:solidFill>
              <a:latin typeface="Calibri" panose="020F0502020204030204" pitchFamily="34" charset="0"/>
              <a:ea typeface="華康儷中黑" panose="020B0509000000000000" pitchFamily="49" charset="-120"/>
            </a:endParaRPr>
          </a:p>
        </p:txBody>
      </p:sp>
      <p:pic>
        <p:nvPicPr>
          <p:cNvPr id="24" name="Picture 3" descr="2013_09"/>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6553200" y="1981200"/>
            <a:ext cx="2870790" cy="4217401"/>
          </a:xfrm>
          <a:prstGeom prst="rect">
            <a:avLst/>
          </a:prstGeom>
          <a:noFill/>
          <a:extLst>
            <a:ext uri="{909E8E84-426E-40dd-AFC4-6F175D3DCCD1}">
              <a14:hiddenFill xmlns="" xmlns:a14="http://schemas.microsoft.com/office/drawing/2010/main">
                <a:solidFill>
                  <a:srgbClr val="FFFFFF"/>
                </a:solidFill>
              </a14:hiddenFill>
            </a:ext>
          </a:extLst>
        </p:spPr>
      </p:pic>
      <p:sp>
        <p:nvSpPr>
          <p:cNvPr id="25" name="Date Placeholder 4"/>
          <p:cNvSpPr txBox="1">
            <a:spLocks noGrp="1"/>
          </p:cNvSpPr>
          <p:nvPr/>
        </p:nvSpPr>
        <p:spPr bwMode="auto">
          <a:xfrm>
            <a:off x="4343400" y="1295400"/>
            <a:ext cx="2057400" cy="328246"/>
          </a:xfrm>
          <a:prstGeom prst="rect">
            <a:avLst/>
          </a:prstGeom>
          <a:noFill/>
          <a:ln>
            <a:miter lim="800000"/>
            <a:headEnd/>
            <a:tailEnd/>
          </a:ln>
          <a:effectLst>
            <a:outerShdw algn="ctr" rotWithShape="0">
              <a:srgbClr val="808080">
                <a:alpha val="75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fontAlgn="base">
              <a:spcBef>
                <a:spcPct val="0"/>
              </a:spcBef>
              <a:spcAft>
                <a:spcPct val="0"/>
              </a:spcAft>
              <a:defRPr kumimoji="1">
                <a:solidFill>
                  <a:schemeClr val="tx1"/>
                </a:solidFill>
                <a:latin typeface="Arial" charset="0"/>
                <a:ea typeface="新細明體" charset="-120"/>
              </a:defRPr>
            </a:lvl6pPr>
            <a:lvl7pPr marL="2971800" indent="-228600" fontAlgn="base">
              <a:spcBef>
                <a:spcPct val="0"/>
              </a:spcBef>
              <a:spcAft>
                <a:spcPct val="0"/>
              </a:spcAft>
              <a:defRPr kumimoji="1">
                <a:solidFill>
                  <a:schemeClr val="tx1"/>
                </a:solidFill>
                <a:latin typeface="Arial" charset="0"/>
                <a:ea typeface="新細明體" charset="-120"/>
              </a:defRPr>
            </a:lvl7pPr>
            <a:lvl8pPr marL="3429000" indent="-228600" fontAlgn="base">
              <a:spcBef>
                <a:spcPct val="0"/>
              </a:spcBef>
              <a:spcAft>
                <a:spcPct val="0"/>
              </a:spcAft>
              <a:defRPr kumimoji="1">
                <a:solidFill>
                  <a:schemeClr val="tx1"/>
                </a:solidFill>
                <a:latin typeface="Arial" charset="0"/>
                <a:ea typeface="新細明體" charset="-120"/>
              </a:defRPr>
            </a:lvl8pPr>
            <a:lvl9pPr marL="3886200" indent="-228600" fontAlgn="base">
              <a:spcBef>
                <a:spcPct val="0"/>
              </a:spcBef>
              <a:spcAft>
                <a:spcPct val="0"/>
              </a:spcAft>
              <a:defRPr kumimoji="1">
                <a:solidFill>
                  <a:schemeClr val="tx1"/>
                </a:solidFill>
                <a:latin typeface="Arial" charset="0"/>
                <a:ea typeface="新細明體" charset="-120"/>
              </a:defRPr>
            </a:lvl9pPr>
          </a:lstStyle>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2012</a:t>
            </a:r>
            <a:r>
              <a:rPr kumimoji="0" lang="zh-TW" altLang="en-US" sz="2000" b="1" dirty="0" smtClean="0">
                <a:solidFill>
                  <a:prstClr val="black"/>
                </a:solidFill>
                <a:latin typeface="Calibri" panose="020F0502020204030204" pitchFamily="34" charset="0"/>
                <a:ea typeface="華康儷中黑" panose="020B0509000000000000" pitchFamily="49" charset="-120"/>
              </a:rPr>
              <a:t>年</a:t>
            </a:r>
            <a:r>
              <a:rPr kumimoji="0" lang="en-US" altLang="zh-TW" sz="2000" b="1" dirty="0" smtClean="0">
                <a:solidFill>
                  <a:prstClr val="black"/>
                </a:solidFill>
                <a:latin typeface="Calibri" panose="020F0502020204030204" pitchFamily="34" charset="0"/>
                <a:ea typeface="華康儷中黑" panose="020B0509000000000000" pitchFamily="49" charset="-120"/>
              </a:rPr>
              <a:t>8</a:t>
            </a:r>
            <a:r>
              <a:rPr kumimoji="0" lang="zh-TW" altLang="en-US" sz="2000" b="1" dirty="0" smtClean="0">
                <a:solidFill>
                  <a:prstClr val="black"/>
                </a:solidFill>
                <a:latin typeface="Calibri" panose="020F0502020204030204" pitchFamily="34" charset="0"/>
                <a:ea typeface="華康儷中黑" panose="020B0509000000000000" pitchFamily="49" charset="-120"/>
              </a:rPr>
              <a:t>月</a:t>
            </a:r>
            <a:endParaRPr kumimoji="0" lang="en-US" altLang="zh-TW" sz="2000" b="1" dirty="0" smtClean="0">
              <a:solidFill>
                <a:prstClr val="black"/>
              </a:solidFill>
              <a:latin typeface="Calibri" panose="020F0502020204030204" pitchFamily="34" charset="0"/>
              <a:ea typeface="華康儷中黑" panose="020B0509000000000000" pitchFamily="49" charset="-120"/>
            </a:endParaRPr>
          </a:p>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August 2012</a:t>
            </a:r>
            <a:endParaRPr kumimoji="0" lang="zh-TW" altLang="en-US" sz="2000" b="1" dirty="0">
              <a:solidFill>
                <a:prstClr val="black"/>
              </a:solidFill>
              <a:latin typeface="Calibri" panose="020F0502020204030204" pitchFamily="34" charset="0"/>
              <a:ea typeface="華康儷中黑" panose="020B0509000000000000" pitchFamily="49" charset="-120"/>
            </a:endParaRPr>
          </a:p>
        </p:txBody>
      </p:sp>
      <p:sp>
        <p:nvSpPr>
          <p:cNvPr id="26" name="Date Placeholder 4"/>
          <p:cNvSpPr txBox="1">
            <a:spLocks noGrp="1"/>
          </p:cNvSpPr>
          <p:nvPr/>
        </p:nvSpPr>
        <p:spPr bwMode="auto">
          <a:xfrm>
            <a:off x="6858000" y="1295400"/>
            <a:ext cx="2057400" cy="328246"/>
          </a:xfrm>
          <a:prstGeom prst="rect">
            <a:avLst/>
          </a:prstGeom>
          <a:noFill/>
          <a:ln>
            <a:miter lim="800000"/>
            <a:headEnd/>
            <a:tailEnd/>
          </a:ln>
          <a:effectLst>
            <a:outerShdw algn="ctr" rotWithShape="0">
              <a:srgbClr val="808080">
                <a:alpha val="75000"/>
              </a:srgbClr>
            </a:outerShdw>
          </a:effectLst>
        </p:spPr>
        <p:txBody>
          <a:bodyPr/>
          <a:lstStyle>
            <a:lvl1pPr>
              <a:defRPr kumimoji="1">
                <a:solidFill>
                  <a:schemeClr val="tx1"/>
                </a:solidFill>
                <a:latin typeface="Arial" charset="0"/>
                <a:ea typeface="新細明體" charset="-120"/>
              </a:defRPr>
            </a:lvl1pPr>
            <a:lvl2pPr marL="742950" indent="-285750">
              <a:defRPr kumimoji="1">
                <a:solidFill>
                  <a:schemeClr val="tx1"/>
                </a:solidFill>
                <a:latin typeface="Arial" charset="0"/>
                <a:ea typeface="新細明體" charset="-120"/>
              </a:defRPr>
            </a:lvl2pPr>
            <a:lvl3pPr marL="1143000" indent="-228600">
              <a:defRPr kumimoji="1">
                <a:solidFill>
                  <a:schemeClr val="tx1"/>
                </a:solidFill>
                <a:latin typeface="Arial" charset="0"/>
                <a:ea typeface="新細明體" charset="-120"/>
              </a:defRPr>
            </a:lvl3pPr>
            <a:lvl4pPr marL="1600200" indent="-228600">
              <a:defRPr kumimoji="1">
                <a:solidFill>
                  <a:schemeClr val="tx1"/>
                </a:solidFill>
                <a:latin typeface="Arial" charset="0"/>
                <a:ea typeface="新細明體" charset="-120"/>
              </a:defRPr>
            </a:lvl4pPr>
            <a:lvl5pPr marL="2057400" indent="-228600">
              <a:defRPr kumimoji="1">
                <a:solidFill>
                  <a:schemeClr val="tx1"/>
                </a:solidFill>
                <a:latin typeface="Arial" charset="0"/>
                <a:ea typeface="新細明體" charset="-120"/>
              </a:defRPr>
            </a:lvl5pPr>
            <a:lvl6pPr marL="2514600" indent="-228600" fontAlgn="base">
              <a:spcBef>
                <a:spcPct val="0"/>
              </a:spcBef>
              <a:spcAft>
                <a:spcPct val="0"/>
              </a:spcAft>
              <a:defRPr kumimoji="1">
                <a:solidFill>
                  <a:schemeClr val="tx1"/>
                </a:solidFill>
                <a:latin typeface="Arial" charset="0"/>
                <a:ea typeface="新細明體" charset="-120"/>
              </a:defRPr>
            </a:lvl6pPr>
            <a:lvl7pPr marL="2971800" indent="-228600" fontAlgn="base">
              <a:spcBef>
                <a:spcPct val="0"/>
              </a:spcBef>
              <a:spcAft>
                <a:spcPct val="0"/>
              </a:spcAft>
              <a:defRPr kumimoji="1">
                <a:solidFill>
                  <a:schemeClr val="tx1"/>
                </a:solidFill>
                <a:latin typeface="Arial" charset="0"/>
                <a:ea typeface="新細明體" charset="-120"/>
              </a:defRPr>
            </a:lvl7pPr>
            <a:lvl8pPr marL="3429000" indent="-228600" fontAlgn="base">
              <a:spcBef>
                <a:spcPct val="0"/>
              </a:spcBef>
              <a:spcAft>
                <a:spcPct val="0"/>
              </a:spcAft>
              <a:defRPr kumimoji="1">
                <a:solidFill>
                  <a:schemeClr val="tx1"/>
                </a:solidFill>
                <a:latin typeface="Arial" charset="0"/>
                <a:ea typeface="新細明體" charset="-120"/>
              </a:defRPr>
            </a:lvl8pPr>
            <a:lvl9pPr marL="3886200" indent="-228600" fontAlgn="base">
              <a:spcBef>
                <a:spcPct val="0"/>
              </a:spcBef>
              <a:spcAft>
                <a:spcPct val="0"/>
              </a:spcAft>
              <a:defRPr kumimoji="1">
                <a:solidFill>
                  <a:schemeClr val="tx1"/>
                </a:solidFill>
                <a:latin typeface="Arial" charset="0"/>
                <a:ea typeface="新細明體" charset="-120"/>
              </a:defRPr>
            </a:lvl9pPr>
          </a:lstStyle>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2013</a:t>
            </a:r>
            <a:r>
              <a:rPr kumimoji="0" lang="zh-TW" altLang="en-US" sz="2000" b="1" dirty="0" smtClean="0">
                <a:solidFill>
                  <a:prstClr val="black"/>
                </a:solidFill>
                <a:latin typeface="Calibri" panose="020F0502020204030204" pitchFamily="34" charset="0"/>
                <a:ea typeface="華康儷中黑" panose="020B0509000000000000" pitchFamily="49" charset="-120"/>
              </a:rPr>
              <a:t>年</a:t>
            </a:r>
            <a:r>
              <a:rPr kumimoji="0" lang="en-US" altLang="zh-TW" sz="2000" b="1" dirty="0" smtClean="0">
                <a:solidFill>
                  <a:prstClr val="black"/>
                </a:solidFill>
                <a:latin typeface="Calibri" panose="020F0502020204030204" pitchFamily="34" charset="0"/>
                <a:ea typeface="華康儷中黑" panose="020B0509000000000000" pitchFamily="49" charset="-120"/>
              </a:rPr>
              <a:t>9</a:t>
            </a:r>
            <a:r>
              <a:rPr kumimoji="0" lang="zh-TW" altLang="en-US" sz="2000" b="1" dirty="0" smtClean="0">
                <a:solidFill>
                  <a:prstClr val="black"/>
                </a:solidFill>
                <a:latin typeface="Calibri" panose="020F0502020204030204" pitchFamily="34" charset="0"/>
                <a:ea typeface="華康儷中黑" panose="020B0509000000000000" pitchFamily="49" charset="-120"/>
              </a:rPr>
              <a:t>月</a:t>
            </a:r>
            <a:endParaRPr kumimoji="0" lang="en-US" altLang="zh-TW" sz="2000" b="1" dirty="0" smtClean="0">
              <a:solidFill>
                <a:prstClr val="black"/>
              </a:solidFill>
              <a:latin typeface="Calibri" panose="020F0502020204030204" pitchFamily="34" charset="0"/>
              <a:ea typeface="華康儷中黑" panose="020B0509000000000000" pitchFamily="49" charset="-120"/>
            </a:endParaRPr>
          </a:p>
          <a:p>
            <a:pPr algn="ctr" eaLnBrk="0" hangingPunct="0"/>
            <a:r>
              <a:rPr kumimoji="0" lang="en-US" altLang="zh-TW" sz="2000" b="1" dirty="0" smtClean="0">
                <a:solidFill>
                  <a:prstClr val="black"/>
                </a:solidFill>
                <a:latin typeface="Calibri" panose="020F0502020204030204" pitchFamily="34" charset="0"/>
                <a:ea typeface="華康儷中黑" panose="020B0509000000000000" pitchFamily="49" charset="-120"/>
              </a:rPr>
              <a:t>September 2013</a:t>
            </a:r>
            <a:endParaRPr kumimoji="0" lang="zh-TW" altLang="en-US" sz="2000" b="1" dirty="0">
              <a:solidFill>
                <a:prstClr val="black"/>
              </a:solidFill>
              <a:latin typeface="Calibri" panose="020F0502020204030204" pitchFamily="34" charset="0"/>
              <a:ea typeface="華康儷中黑" panose="020B0509000000000000" pitchFamily="49" charset="-120"/>
            </a:endParaRPr>
          </a:p>
        </p:txBody>
      </p:sp>
    </p:spTree>
    <p:extLst>
      <p:ext uri="{BB962C8B-B14F-4D97-AF65-F5344CB8AC3E}">
        <p14:creationId xmlns="" xmlns:p14="http://schemas.microsoft.com/office/powerpoint/2010/main" val="29031565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400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400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600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600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2 3"/>
          <p:cNvSpPr/>
          <p:nvPr/>
        </p:nvSpPr>
        <p:spPr>
          <a:xfrm rot="456644">
            <a:off x="-228600" y="152400"/>
            <a:ext cx="9751186" cy="7010400"/>
          </a:xfrm>
          <a:prstGeom prst="irregularSeal2">
            <a:avLst/>
          </a:prstGeom>
          <a:solidFill>
            <a:schemeClr val="accent1">
              <a:lumMod val="75000"/>
            </a:schemeClr>
          </a:solidFill>
          <a:effectLst>
            <a:glow rad="228600">
              <a:schemeClr val="accent1">
                <a:satMod val="175000"/>
                <a:alpha val="40000"/>
              </a:schemeClr>
            </a:glow>
            <a:outerShdw blurRad="40000" dist="23000" dir="5400000" rotWithShape="0">
              <a:srgbClr val="000000">
                <a:alpha val="35000"/>
              </a:srgbClr>
            </a:outerShdw>
          </a:effectLst>
          <a:scene3d>
            <a:camera prst="orthographicFront"/>
            <a:lightRig rig="threePt" dir="t"/>
          </a:scene3d>
          <a:sp3d>
            <a:bevelT w="101600" prst="ribl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400" b="1" dirty="0">
              <a:solidFill>
                <a:srgbClr val="008000"/>
              </a:solidFill>
            </a:endParaRPr>
          </a:p>
        </p:txBody>
      </p:sp>
      <p:sp>
        <p:nvSpPr>
          <p:cNvPr id="5" name="Rectangle 4"/>
          <p:cNvSpPr/>
          <p:nvPr/>
        </p:nvSpPr>
        <p:spPr>
          <a:xfrm rot="21115753">
            <a:off x="1168024" y="2443383"/>
            <a:ext cx="6491607" cy="2492990"/>
          </a:xfrm>
          <a:prstGeom prst="rect">
            <a:avLst/>
          </a:prstGeom>
          <a:noFill/>
        </p:spPr>
        <p:txBody>
          <a:bodyPr wrap="square" lIns="91440" tIns="45720" rIns="91440" bIns="45720">
            <a:spAutoFit/>
          </a:bodyPr>
          <a:lstStyle/>
          <a:p>
            <a:pPr algn="ctr"/>
            <a:r>
              <a:rPr lang="en-US" altLang="zh-TW"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FIND YOUR FIT </a:t>
            </a:r>
          </a:p>
          <a:p>
            <a:pPr algn="ctr"/>
            <a:r>
              <a:rPr lang="zh-TW" altLang="en-US" sz="5400" dirty="0">
                <a:ln w="17780" cmpd="sng">
                  <a:solidFill>
                    <a:srgbClr val="4F81BD">
                      <a:tint val="3000"/>
                    </a:srgbClr>
                  </a:solidFill>
                  <a:prstDash val="solid"/>
                  <a:miter lim="800000"/>
                </a:ln>
                <a:gradFill>
                  <a:gsLst>
                    <a:gs pos="10000">
                      <a:srgbClr val="4F81BD">
                        <a:tint val="63000"/>
                        <a:sat val="105000"/>
                      </a:srgbClr>
                    </a:gs>
                    <a:gs pos="90000">
                      <a:srgbClr val="4F81BD">
                        <a:shade val="50000"/>
                        <a:satMod val="100000"/>
                      </a:srgbClr>
                    </a:gs>
                  </a:gsLst>
                  <a:lin ang="5400000"/>
                </a:gradFill>
                <a:latin typeface="華康儷中黑" pitchFamily="49" charset="-120"/>
                <a:ea typeface="華康儷中黑" pitchFamily="49" charset="-120"/>
              </a:rPr>
              <a:t>健康生活纖形比賽</a:t>
            </a:r>
            <a:endParaRPr lang="en-US" sz="5400"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latin typeface="華康儷中黑" pitchFamily="49" charset="-120"/>
              <a:ea typeface="華康儷中黑" pitchFamily="49" charset="-120"/>
            </a:endParaRPr>
          </a:p>
          <a:p>
            <a:pPr algn="ctr"/>
            <a:r>
              <a:rPr lang="en-US" sz="48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FFFF"/>
                </a:solidFill>
                <a:effectLst>
                  <a:outerShdw blurRad="41275" dist="12700" dir="12000000" algn="tl" rotWithShape="0">
                    <a:srgbClr val="000000">
                      <a:alpha val="40000"/>
                    </a:srgbClr>
                  </a:outerShdw>
                </a:effectLst>
              </a:rPr>
              <a:t>CHALLENGE</a:t>
            </a:r>
          </a:p>
        </p:txBody>
      </p:sp>
    </p:spTree>
    <p:extLst>
      <p:ext uri="{BB962C8B-B14F-4D97-AF65-F5344CB8AC3E}">
        <p14:creationId xmlns="" xmlns:p14="http://schemas.microsoft.com/office/powerpoint/2010/main" val="208081622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rot="10800000">
            <a:off x="6096000" y="1295400"/>
            <a:ext cx="3505200" cy="5638800"/>
          </a:xfrm>
          <a:prstGeom prst="homePlate">
            <a:avLst>
              <a:gd name="adj" fmla="val 33346"/>
            </a:avLst>
          </a:prstGeom>
          <a:solidFill>
            <a:srgbClr val="0099FF">
              <a:alpha val="2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200" y="76200"/>
            <a:ext cx="7772400" cy="1143000"/>
          </a:xfrm>
        </p:spPr>
        <p:txBody>
          <a:bodyPr/>
          <a:lstStyle/>
          <a:p>
            <a:r>
              <a:rPr lang="zh-TW" altLang="en-US" b="0" dirty="0" smtClean="0">
                <a:latin typeface="華康儷中黑" pitchFamily="49" charset="-120"/>
                <a:ea typeface="華康儷中黑" pitchFamily="49" charset="-120"/>
              </a:rPr>
              <a:t>你為甚麼在這裡？</a:t>
            </a:r>
            <a:r>
              <a:rPr lang="en-US" altLang="zh-TW" b="0" dirty="0" smtClean="0">
                <a:latin typeface="華康儷中黑" pitchFamily="49" charset="-120"/>
                <a:ea typeface="華康儷中黑" pitchFamily="49" charset="-120"/>
              </a:rPr>
              <a:t/>
            </a:r>
            <a:br>
              <a:rPr lang="en-US" altLang="zh-TW" b="0" dirty="0" smtClean="0">
                <a:latin typeface="華康儷中黑" pitchFamily="49" charset="-120"/>
                <a:ea typeface="華康儷中黑" pitchFamily="49" charset="-120"/>
              </a:rPr>
            </a:br>
            <a:r>
              <a:rPr lang="en-US" sz="4200" dirty="0"/>
              <a:t>WHY ARE YOU HERE?</a:t>
            </a:r>
            <a:endParaRPr lang="en-US" sz="4200" b="0" dirty="0">
              <a:latin typeface="華康儷中黑" pitchFamily="49" charset="-120"/>
              <a:ea typeface="華康儷中黑" pitchFamily="49" charset="-120"/>
            </a:endParaRPr>
          </a:p>
        </p:txBody>
      </p:sp>
      <p:sp>
        <p:nvSpPr>
          <p:cNvPr id="3" name="Content Placeholder 2"/>
          <p:cNvSpPr>
            <a:spLocks noGrp="1"/>
          </p:cNvSpPr>
          <p:nvPr>
            <p:ph idx="1"/>
          </p:nvPr>
        </p:nvSpPr>
        <p:spPr>
          <a:xfrm>
            <a:off x="152400" y="1524000"/>
            <a:ext cx="5638800" cy="2362200"/>
          </a:xfrm>
        </p:spPr>
        <p:txBody>
          <a:bodyPr/>
          <a:lstStyle/>
          <a:p>
            <a:r>
              <a:rPr lang="zh-TW" altLang="en-US" sz="2800" dirty="0" smtClean="0">
                <a:ea typeface="華康儷中黑" pitchFamily="49" charset="-120"/>
              </a:rPr>
              <a:t>你覺得自己需要減去多少體重？</a:t>
            </a:r>
            <a:endParaRPr lang="en-US" sz="2800" dirty="0" smtClean="0">
              <a:ea typeface="華康儷中黑" pitchFamily="49" charset="-120"/>
            </a:endParaRPr>
          </a:p>
          <a:p>
            <a:r>
              <a:rPr lang="zh-TW" altLang="en-US" sz="2800" dirty="0" smtClean="0">
                <a:ea typeface="華康儷中黑" pitchFamily="49" charset="-120"/>
              </a:rPr>
              <a:t>你以前試過甚麼減重方法？</a:t>
            </a:r>
            <a:endParaRPr lang="en-US" sz="2800" dirty="0" smtClean="0">
              <a:ea typeface="華康儷中黑" pitchFamily="49" charset="-120"/>
            </a:endParaRPr>
          </a:p>
          <a:p>
            <a:r>
              <a:rPr lang="zh-TW" altLang="en-US" sz="2800" dirty="0" smtClean="0">
                <a:ea typeface="華康儷中黑" pitchFamily="49" charset="-120"/>
              </a:rPr>
              <a:t>有成功過嗎？</a:t>
            </a:r>
            <a:endParaRPr lang="en-US" sz="2800" dirty="0" smtClean="0">
              <a:ea typeface="華康儷中黑" pitchFamily="49" charset="-120"/>
            </a:endParaRPr>
          </a:p>
          <a:p>
            <a:r>
              <a:rPr lang="zh-TW" altLang="en-US" sz="2800" dirty="0" smtClean="0">
                <a:ea typeface="華康儷中黑" pitchFamily="49" charset="-120"/>
              </a:rPr>
              <a:t>甚麼驅使你減重？</a:t>
            </a:r>
            <a:endParaRPr lang="en-US" sz="2800" dirty="0" smtClean="0">
              <a:ea typeface="華康儷中黑" pitchFamily="49" charset="-120"/>
            </a:endParaRPr>
          </a:p>
          <a:p>
            <a:endParaRPr lang="en-US" sz="2800" dirty="0">
              <a:ea typeface="華康儷中黑" pitchFamily="49" charset="-120"/>
            </a:endParaRPr>
          </a:p>
        </p:txBody>
      </p:sp>
      <p:pic>
        <p:nvPicPr>
          <p:cNvPr id="149506" name="Picture 2" descr="http://www.georgiahealth.edu/Jobs/new/images/physician1.jpg"/>
          <p:cNvPicPr>
            <a:picLocks noChangeAspect="1" noChangeArrowheads="1"/>
          </p:cNvPicPr>
          <p:nvPr/>
        </p:nvPicPr>
        <p:blipFill>
          <a:blip r:embed="rId2" cstate="screen">
            <a:clrChange>
              <a:clrFrom>
                <a:srgbClr val="FFFFFF"/>
              </a:clrFrom>
              <a:clrTo>
                <a:srgbClr val="FFFFFF">
                  <a:alpha val="0"/>
                </a:srgbClr>
              </a:clrTo>
            </a:clrChange>
          </a:blip>
          <a:srcRect/>
          <a:stretch>
            <a:fillRect/>
          </a:stretch>
        </p:blipFill>
        <p:spPr bwMode="auto">
          <a:xfrm>
            <a:off x="5105400" y="1905000"/>
            <a:ext cx="3970083" cy="4724400"/>
          </a:xfrm>
          <a:prstGeom prst="rect">
            <a:avLst/>
          </a:prstGeom>
          <a:noFill/>
        </p:spPr>
      </p:pic>
      <p:pic>
        <p:nvPicPr>
          <p:cNvPr id="6" name="Picture 5" descr="US_ENG_TLSFlipchartMA_10112.jpg"/>
          <p:cNvPicPr>
            <a:picLocks noChangeAspect="1"/>
          </p:cNvPicPr>
          <p:nvPr/>
        </p:nvPicPr>
        <p:blipFill>
          <a:blip r:embed="rId3" cstate="screen">
            <a:extLst>
              <a:ext uri="{28A0092B-C50C-407E-A947-70E740481C1C}">
                <a14:useLocalDpi xmlns="" xmlns:a14="http://schemas.microsoft.com/office/drawing/2010/main"/>
              </a:ext>
            </a:extLst>
          </a:blip>
          <a:srcRect/>
          <a:stretch>
            <a:fillRect/>
          </a:stretch>
        </p:blipFill>
        <p:spPr>
          <a:xfrm>
            <a:off x="0" y="6629400"/>
            <a:ext cx="9144000" cy="228600"/>
          </a:xfrm>
          <a:prstGeom prst="rect">
            <a:avLst/>
          </a:prstGeom>
        </p:spPr>
      </p:pic>
      <p:sp>
        <p:nvSpPr>
          <p:cNvPr id="7" name="Content Placeholder 2"/>
          <p:cNvSpPr txBox="1">
            <a:spLocks/>
          </p:cNvSpPr>
          <p:nvPr/>
        </p:nvSpPr>
        <p:spPr bwMode="auto">
          <a:xfrm>
            <a:off x="152400" y="3886200"/>
            <a:ext cx="56388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smtClean="0">
                <a:solidFill>
                  <a:prstClr val="black"/>
                </a:solidFill>
              </a:rPr>
              <a:t>How much weight do you think you need to lose?</a:t>
            </a:r>
          </a:p>
          <a:p>
            <a:r>
              <a:rPr lang="en-US" sz="2200" dirty="0" smtClean="0">
                <a:solidFill>
                  <a:prstClr val="black"/>
                </a:solidFill>
              </a:rPr>
              <a:t>What types of programs have you tried in the past?</a:t>
            </a:r>
          </a:p>
          <a:p>
            <a:r>
              <a:rPr lang="en-US" sz="2200" dirty="0" smtClean="0">
                <a:solidFill>
                  <a:prstClr val="black"/>
                </a:solidFill>
              </a:rPr>
              <a:t>Did you have success with those programs?</a:t>
            </a:r>
          </a:p>
          <a:p>
            <a:r>
              <a:rPr lang="en-US" sz="2200" dirty="0" smtClean="0">
                <a:solidFill>
                  <a:prstClr val="black"/>
                </a:solidFill>
              </a:rPr>
              <a:t>What’s your motivation to lose weight?</a:t>
            </a:r>
          </a:p>
          <a:p>
            <a:endParaRPr lang="en-US" sz="2200" dirty="0">
              <a:solidFill>
                <a:prstClr val="black"/>
              </a:solidFill>
            </a:endParaRPr>
          </a:p>
        </p:txBody>
      </p:sp>
    </p:spTree>
    <p:extLst>
      <p:ext uri="{BB962C8B-B14F-4D97-AF65-F5344CB8AC3E}">
        <p14:creationId xmlns="" xmlns:p14="http://schemas.microsoft.com/office/powerpoint/2010/main" val="589922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458200" cy="1143000"/>
          </a:xfrm>
        </p:spPr>
        <p:txBody>
          <a:bodyPr/>
          <a:lstStyle/>
          <a:p>
            <a:r>
              <a:rPr lang="zh-TW" altLang="en-US" b="0" dirty="0" smtClean="0">
                <a:latin typeface="Calibri" pitchFamily="34" charset="0"/>
                <a:ea typeface="華康儷中黑" pitchFamily="49" charset="-120"/>
              </a:rPr>
              <a:t>為甚麼你無法成功減重？</a:t>
            </a:r>
            <a:r>
              <a:rPr lang="en-US" altLang="zh-TW" b="0" dirty="0" smtClean="0">
                <a:latin typeface="Calibri" pitchFamily="34" charset="0"/>
                <a:ea typeface="華康儷中黑" pitchFamily="49" charset="-120"/>
              </a:rPr>
              <a:t/>
            </a:r>
            <a:br>
              <a:rPr lang="en-US" altLang="zh-TW" b="0" dirty="0" smtClean="0">
                <a:latin typeface="Calibri" pitchFamily="34" charset="0"/>
                <a:ea typeface="華康儷中黑" pitchFamily="49" charset="-120"/>
              </a:rPr>
            </a:br>
            <a:r>
              <a:rPr lang="en-US" sz="3600" dirty="0"/>
              <a:t>WHY YOU STRUGGLE WITH YOUR </a:t>
            </a:r>
            <a:r>
              <a:rPr lang="en-US" sz="3600" dirty="0" smtClean="0"/>
              <a:t>WEIGHT?</a:t>
            </a:r>
            <a:endParaRPr lang="en-US" sz="3600" b="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16504267"/>
              </p:ext>
            </p:extLst>
          </p:nvPr>
        </p:nvGraphicFramePr>
        <p:xfrm>
          <a:off x="228600" y="1524000"/>
          <a:ext cx="8686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cdn.sheknows.com/articles/2011/11/stress-busting-tips-for-mom.jpg"/>
          <p:cNvPicPr>
            <a:picLocks noChangeAspect="1" noChangeArrowheads="1"/>
          </p:cNvPicPr>
          <p:nvPr/>
        </p:nvPicPr>
        <p:blipFill>
          <a:blip r:embed="rId7" cstate="screen"/>
          <a:srcRect/>
          <a:stretch>
            <a:fillRect/>
          </a:stretch>
        </p:blipFill>
        <p:spPr bwMode="auto">
          <a:xfrm>
            <a:off x="2212091" y="2600324"/>
            <a:ext cx="4798309" cy="3190876"/>
          </a:xfrm>
          <a:prstGeom prst="ellipse">
            <a:avLst/>
          </a:prstGeom>
          <a:ln>
            <a:noFill/>
          </a:ln>
          <a:effectLst>
            <a:softEdge rad="127000"/>
          </a:effectLst>
        </p:spPr>
      </p:pic>
    </p:spTree>
    <p:extLst>
      <p:ext uri="{BB962C8B-B14F-4D97-AF65-F5344CB8AC3E}">
        <p14:creationId xmlns="" xmlns:p14="http://schemas.microsoft.com/office/powerpoint/2010/main" val="169707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a:graphicFrameLocks noGrp="1"/>
          </p:cNvGraphicFramePr>
          <p:nvPr>
            <p:extLst>
              <p:ext uri="{D42A27DB-BD31-4B8C-83A1-F6EECF244321}">
                <p14:modId xmlns="" xmlns:p14="http://schemas.microsoft.com/office/powerpoint/2010/main" val="1335141607"/>
              </p:ext>
            </p:extLst>
          </p:nvPr>
        </p:nvGraphicFramePr>
        <p:xfrm>
          <a:off x="1378419" y="1746123"/>
          <a:ext cx="6653204" cy="452308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2"/>
          <p:cNvSpPr txBox="1"/>
          <p:nvPr/>
        </p:nvSpPr>
        <p:spPr bwMode="auto">
          <a:xfrm>
            <a:off x="76200" y="3977902"/>
            <a:ext cx="2941638" cy="1728787"/>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TW" altLang="en-US" sz="2200" dirty="0">
                <a:solidFill>
                  <a:prstClr val="black"/>
                </a:solidFill>
                <a:ea typeface="華康儷中黑" pitchFamily="49" charset="-120"/>
                <a:cs typeface="Times New Roman" pitchFamily="18" charset="0"/>
              </a:rPr>
              <a:t>行為修正：</a:t>
            </a:r>
            <a:endParaRPr lang="en-US" altLang="zh-TW" sz="2200" dirty="0" smtClean="0">
              <a:solidFill>
                <a:prstClr val="black"/>
              </a:solidFill>
              <a:ea typeface="華康儷中黑" pitchFamily="49" charset="-120"/>
              <a:cs typeface="Times New Roman" pitchFamily="18" charset="0"/>
            </a:endParaRPr>
          </a:p>
          <a:p>
            <a:pPr>
              <a:buClr>
                <a:srgbClr val="FFFFFF"/>
              </a:buClr>
              <a:buSzPct val="115000"/>
              <a:tabLst>
                <a:tab pos="228600" algn="l"/>
                <a:tab pos="285750" algn="l"/>
                <a:tab pos="342900" algn="l"/>
              </a:tabLst>
              <a:defRPr/>
            </a:pPr>
            <a:r>
              <a:rPr lang="zh-TW" altLang="en-US" sz="2000" dirty="0">
                <a:solidFill>
                  <a:prstClr val="black"/>
                </a:solidFill>
                <a:ea typeface="華康儷中黑" pitchFamily="49" charset="-120"/>
                <a:cs typeface="Arial" pitchFamily="34" charset="0"/>
              </a:rPr>
              <a:t>養成健康習慣</a:t>
            </a:r>
            <a:r>
              <a:rPr lang="zh-TW" altLang="en-US" sz="2000" dirty="0" smtClean="0">
                <a:solidFill>
                  <a:prstClr val="black"/>
                </a:solidFill>
                <a:ea typeface="華康儷中黑" pitchFamily="49" charset="-120"/>
                <a:cs typeface="Arial" pitchFamily="34" charset="0"/>
              </a:rPr>
              <a:t>、</a:t>
            </a:r>
            <a:endParaRPr lang="en-US" altLang="zh-TW" sz="2000" dirty="0" smtClean="0">
              <a:solidFill>
                <a:prstClr val="black"/>
              </a:solidFill>
              <a:ea typeface="華康儷中黑" pitchFamily="49" charset="-120"/>
              <a:cs typeface="Arial" pitchFamily="34" charset="0"/>
            </a:endParaRPr>
          </a:p>
          <a:p>
            <a:pPr>
              <a:buClr>
                <a:srgbClr val="FFFFFF"/>
              </a:buClr>
              <a:buSzPct val="115000"/>
              <a:tabLst>
                <a:tab pos="228600" algn="l"/>
                <a:tab pos="285750" algn="l"/>
                <a:tab pos="342900" algn="l"/>
              </a:tabLst>
              <a:defRPr/>
            </a:pPr>
            <a:r>
              <a:rPr lang="zh-TW" altLang="en-US" sz="2000" dirty="0" smtClean="0">
                <a:solidFill>
                  <a:prstClr val="black"/>
                </a:solidFill>
                <a:ea typeface="華康儷中黑" pitchFamily="49" charset="-120"/>
                <a:cs typeface="Arial" pitchFamily="34" charset="0"/>
              </a:rPr>
              <a:t>生</a:t>
            </a:r>
            <a:r>
              <a:rPr lang="zh-TW" altLang="en-US" sz="2000" dirty="0">
                <a:solidFill>
                  <a:prstClr val="black"/>
                </a:solidFill>
                <a:ea typeface="華康儷中黑" pitchFamily="49" charset="-120"/>
                <a:cs typeface="Arial" pitchFamily="34" charset="0"/>
              </a:rPr>
              <a:t>活日誌</a:t>
            </a:r>
            <a:r>
              <a:rPr lang="zh-TW" altLang="en-US" sz="2000" dirty="0" smtClean="0">
                <a:solidFill>
                  <a:prstClr val="black"/>
                </a:solidFill>
                <a:ea typeface="華康儷中黑" pitchFamily="49" charset="-120"/>
                <a:cs typeface="Arial" pitchFamily="34" charset="0"/>
              </a:rPr>
              <a:t>、營</a:t>
            </a:r>
            <a:r>
              <a:rPr lang="zh-TW" altLang="en-US" sz="2000" dirty="0">
                <a:solidFill>
                  <a:prstClr val="black"/>
                </a:solidFill>
                <a:ea typeface="華康儷中黑" pitchFamily="49" charset="-120"/>
                <a:cs typeface="Arial" pitchFamily="34" charset="0"/>
              </a:rPr>
              <a:t>養補充品</a:t>
            </a:r>
            <a:r>
              <a:rPr lang="zh-TW" altLang="en-US" sz="2000" dirty="0" smtClean="0">
                <a:solidFill>
                  <a:prstClr val="black"/>
                </a:solidFill>
                <a:ea typeface="華康儷中黑" pitchFamily="49" charset="-120"/>
                <a:cs typeface="Arial" pitchFamily="34" charset="0"/>
              </a:rPr>
              <a:t>、</a:t>
            </a:r>
            <a:endParaRPr lang="en-US" altLang="zh-TW" sz="2000" dirty="0" smtClean="0">
              <a:solidFill>
                <a:prstClr val="black"/>
              </a:solidFill>
              <a:ea typeface="華康儷中黑" pitchFamily="49" charset="-120"/>
              <a:cs typeface="Arial" pitchFamily="34" charset="0"/>
            </a:endParaRPr>
          </a:p>
          <a:p>
            <a:pPr>
              <a:buClr>
                <a:srgbClr val="FFFFFF"/>
              </a:buClr>
              <a:buSzPct val="115000"/>
              <a:tabLst>
                <a:tab pos="228600" algn="l"/>
                <a:tab pos="285750" algn="l"/>
                <a:tab pos="342900" algn="l"/>
              </a:tabLst>
              <a:defRPr/>
            </a:pPr>
            <a:r>
              <a:rPr lang="zh-TW" altLang="en-US" sz="2000" dirty="0" smtClean="0">
                <a:solidFill>
                  <a:prstClr val="black"/>
                </a:solidFill>
                <a:ea typeface="華康儷中黑" pitchFamily="49" charset="-120"/>
                <a:cs typeface="Arial" pitchFamily="34" charset="0"/>
              </a:rPr>
              <a:t>教</a:t>
            </a:r>
            <a:r>
              <a:rPr lang="zh-TW" altLang="en-US" sz="2000" dirty="0">
                <a:solidFill>
                  <a:prstClr val="black"/>
                </a:solidFill>
                <a:ea typeface="華康儷中黑" pitchFamily="49" charset="-120"/>
                <a:cs typeface="Arial" pitchFamily="34" charset="0"/>
              </a:rPr>
              <a:t>學支援系列</a:t>
            </a:r>
            <a:r>
              <a:rPr lang="en-US" altLang="zh-TW" sz="2000" dirty="0" smtClean="0">
                <a:solidFill>
                  <a:prstClr val="black"/>
                </a:solidFill>
                <a:ea typeface="華康儷中黑" pitchFamily="49" charset="-120"/>
                <a:cs typeface="Arial" pitchFamily="34" charset="0"/>
              </a:rPr>
              <a:t>DVD</a:t>
            </a:r>
            <a:r>
              <a:rPr lang="zh-TW" altLang="en-US" sz="2000" dirty="0" smtClean="0">
                <a:solidFill>
                  <a:prstClr val="black"/>
                </a:solidFill>
                <a:ea typeface="華康儷中黑" pitchFamily="49" charset="-120"/>
                <a:cs typeface="Arial" pitchFamily="34" charset="0"/>
              </a:rPr>
              <a:t>、</a:t>
            </a:r>
            <a:endParaRPr lang="en-US" altLang="zh-TW" sz="2000" dirty="0" smtClean="0">
              <a:solidFill>
                <a:prstClr val="black"/>
              </a:solidFill>
              <a:ea typeface="華康儷中黑" pitchFamily="49" charset="-120"/>
              <a:cs typeface="Arial" pitchFamily="34" charset="0"/>
            </a:endParaRPr>
          </a:p>
          <a:p>
            <a:pPr>
              <a:buClr>
                <a:srgbClr val="FFFFFF"/>
              </a:buClr>
              <a:buSzPct val="115000"/>
              <a:tabLst>
                <a:tab pos="228600" algn="l"/>
                <a:tab pos="285750" algn="l"/>
                <a:tab pos="342900" algn="l"/>
              </a:tabLst>
              <a:defRPr/>
            </a:pPr>
            <a:r>
              <a:rPr lang="zh-TW" altLang="en-US" sz="2000" dirty="0" smtClean="0">
                <a:solidFill>
                  <a:prstClr val="black"/>
                </a:solidFill>
                <a:ea typeface="華康儷中黑" pitchFamily="49" charset="-120"/>
                <a:cs typeface="Arial" pitchFamily="34" charset="0"/>
              </a:rPr>
              <a:t>教練的</a:t>
            </a:r>
            <a:r>
              <a:rPr lang="zh-TW" altLang="en-US" sz="2000" dirty="0">
                <a:solidFill>
                  <a:prstClr val="black"/>
                </a:solidFill>
                <a:ea typeface="華康儷中黑" pitchFamily="49" charset="-120"/>
                <a:cs typeface="Arial" pitchFamily="34" charset="0"/>
              </a:rPr>
              <a:t>責任 </a:t>
            </a:r>
            <a:endParaRPr lang="en-US" sz="2000" dirty="0">
              <a:solidFill>
                <a:prstClr val="black"/>
              </a:solidFill>
              <a:ea typeface="華康儷中黑" pitchFamily="49" charset="-120"/>
              <a:cs typeface="Arial" pitchFamily="34" charset="0"/>
            </a:endParaRPr>
          </a:p>
          <a:p>
            <a:pPr>
              <a:defRPr/>
            </a:pPr>
            <a:endParaRPr lang="en-US" sz="2000" dirty="0">
              <a:solidFill>
                <a:prstClr val="black"/>
              </a:solidFill>
              <a:ea typeface="華康儷中黑" pitchFamily="49" charset="-120"/>
            </a:endParaRPr>
          </a:p>
        </p:txBody>
      </p:sp>
      <p:sp>
        <p:nvSpPr>
          <p:cNvPr id="8" name="TextBox 1"/>
          <p:cNvSpPr txBox="1"/>
          <p:nvPr/>
        </p:nvSpPr>
        <p:spPr>
          <a:xfrm>
            <a:off x="85726" y="1431178"/>
            <a:ext cx="2809874" cy="1075111"/>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TW" altLang="en-US" sz="2200" dirty="0">
                <a:solidFill>
                  <a:prstClr val="black"/>
                </a:solidFill>
                <a:ea typeface="華康儷中黑" pitchFamily="49" charset="-120"/>
              </a:rPr>
              <a:t>增加活動及運動量：</a:t>
            </a:r>
            <a:endParaRPr lang="en-US" sz="2200" dirty="0">
              <a:solidFill>
                <a:prstClr val="black"/>
              </a:solidFill>
              <a:ea typeface="華康儷中黑" pitchFamily="49" charset="-120"/>
            </a:endParaRPr>
          </a:p>
          <a:p>
            <a:pPr>
              <a:defRPr/>
            </a:pPr>
            <a:r>
              <a:rPr lang="zh-TW" altLang="en-US" sz="2000" dirty="0" smtClean="0">
                <a:solidFill>
                  <a:prstClr val="black"/>
                </a:solidFill>
                <a:ea typeface="華康儷中黑" pitchFamily="49" charset="-120"/>
              </a:rPr>
              <a:t>跳</a:t>
            </a:r>
            <a:r>
              <a:rPr lang="zh-TW" altLang="en-US" sz="2000" dirty="0">
                <a:solidFill>
                  <a:prstClr val="black"/>
                </a:solidFill>
                <a:ea typeface="華康儷中黑" pitchFamily="49" charset="-120"/>
              </a:rPr>
              <a:t>舞、保</a:t>
            </a:r>
            <a:r>
              <a:rPr lang="zh-TW" altLang="en-US" sz="2000" dirty="0" smtClean="0">
                <a:solidFill>
                  <a:prstClr val="black"/>
                </a:solidFill>
                <a:ea typeface="華康儷中黑" pitchFamily="49" charset="-120"/>
              </a:rPr>
              <a:t>齡</a:t>
            </a:r>
            <a:r>
              <a:rPr lang="zh-TW" altLang="en-US" sz="2000" dirty="0">
                <a:solidFill>
                  <a:prstClr val="black"/>
                </a:solidFill>
                <a:ea typeface="華康儷中黑" pitchFamily="49" charset="-120"/>
              </a:rPr>
              <a:t>球</a:t>
            </a:r>
            <a:r>
              <a:rPr lang="zh-TW" altLang="en-US" sz="2000" dirty="0" smtClean="0">
                <a:solidFill>
                  <a:prstClr val="black"/>
                </a:solidFill>
                <a:ea typeface="華康儷中黑" pitchFamily="49" charset="-120"/>
              </a:rPr>
              <a:t>、</a:t>
            </a:r>
            <a:r>
              <a:rPr lang="zh-TW" altLang="en-US" sz="2000" dirty="0">
                <a:solidFill>
                  <a:prstClr val="black"/>
                </a:solidFill>
                <a:ea typeface="華康儷中黑" pitchFamily="49" charset="-120"/>
              </a:rPr>
              <a:t>走路、</a:t>
            </a:r>
            <a:endParaRPr lang="en-US" sz="2000" dirty="0">
              <a:solidFill>
                <a:prstClr val="black"/>
              </a:solidFill>
              <a:ea typeface="華康儷中黑" pitchFamily="49" charset="-120"/>
            </a:endParaRPr>
          </a:p>
          <a:p>
            <a:pPr>
              <a:defRPr/>
            </a:pPr>
            <a:r>
              <a:rPr lang="zh-TW" altLang="en-US" sz="2000" dirty="0" smtClean="0">
                <a:solidFill>
                  <a:prstClr val="black"/>
                </a:solidFill>
                <a:ea typeface="華康儷中黑" pitchFamily="49" charset="-120"/>
              </a:rPr>
              <a:t>單</a:t>
            </a:r>
            <a:r>
              <a:rPr lang="zh-TW" altLang="en-US" sz="2000" dirty="0">
                <a:solidFill>
                  <a:prstClr val="black"/>
                </a:solidFill>
                <a:ea typeface="華康儷中黑" pitchFamily="49" charset="-120"/>
              </a:rPr>
              <a:t>車、行</a:t>
            </a:r>
            <a:r>
              <a:rPr lang="zh-TW" altLang="en-US" sz="2000" dirty="0" smtClean="0">
                <a:solidFill>
                  <a:prstClr val="black"/>
                </a:solidFill>
                <a:ea typeface="華康儷中黑" pitchFamily="49" charset="-120"/>
              </a:rPr>
              <a:t>樓梯</a:t>
            </a:r>
            <a:endParaRPr lang="en-US" sz="2000" dirty="0">
              <a:solidFill>
                <a:prstClr val="black"/>
              </a:solidFill>
              <a:ea typeface="華康儷中黑" pitchFamily="49" charset="-120"/>
            </a:endParaRPr>
          </a:p>
        </p:txBody>
      </p:sp>
      <p:sp>
        <p:nvSpPr>
          <p:cNvPr id="11" name="TextBox 2"/>
          <p:cNvSpPr txBox="1"/>
          <p:nvPr/>
        </p:nvSpPr>
        <p:spPr bwMode="auto">
          <a:xfrm>
            <a:off x="6934200" y="1447800"/>
            <a:ext cx="2190591" cy="2073275"/>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zh-TW" altLang="en-US" sz="2200" dirty="0">
                <a:solidFill>
                  <a:prstClr val="black"/>
                </a:solidFill>
                <a:ea typeface="華康儷中黑" pitchFamily="49" charset="-120"/>
              </a:rPr>
              <a:t>健康飲食：</a:t>
            </a:r>
            <a:endParaRPr lang="en-US" altLang="zh-TW" sz="2200" dirty="0" smtClean="0">
              <a:solidFill>
                <a:prstClr val="black"/>
              </a:solidFill>
              <a:ea typeface="華康儷中黑" pitchFamily="49" charset="-120"/>
            </a:endParaRPr>
          </a:p>
          <a:p>
            <a:pPr>
              <a:defRPr/>
            </a:pPr>
            <a:r>
              <a:rPr lang="zh-TW" altLang="en-US" sz="2000" dirty="0" smtClean="0">
                <a:solidFill>
                  <a:prstClr val="black"/>
                </a:solidFill>
                <a:ea typeface="華康儷中黑" pitchFamily="49" charset="-120"/>
              </a:rPr>
              <a:t>低升</a:t>
            </a:r>
            <a:r>
              <a:rPr lang="zh-TW" altLang="en-US" sz="2000" dirty="0">
                <a:solidFill>
                  <a:prstClr val="black"/>
                </a:solidFill>
                <a:ea typeface="華康儷中黑" pitchFamily="49" charset="-120"/>
              </a:rPr>
              <a:t>糖指數飲食</a:t>
            </a:r>
            <a:r>
              <a:rPr lang="zh-TW" altLang="en-US" sz="2000" dirty="0" smtClean="0">
                <a:solidFill>
                  <a:prstClr val="black"/>
                </a:solidFill>
                <a:ea typeface="華康儷中黑" pitchFamily="49" charset="-120"/>
              </a:rPr>
              <a:t>、</a:t>
            </a:r>
            <a:endParaRPr lang="en-US" altLang="zh-TW" sz="2000" dirty="0">
              <a:solidFill>
                <a:prstClr val="black"/>
              </a:solidFill>
              <a:ea typeface="華康儷中黑" pitchFamily="49" charset="-120"/>
            </a:endParaRPr>
          </a:p>
          <a:p>
            <a:pPr>
              <a:defRPr/>
            </a:pPr>
            <a:r>
              <a:rPr lang="zh-TW" altLang="en-US" sz="2000" dirty="0" smtClean="0">
                <a:solidFill>
                  <a:prstClr val="black"/>
                </a:solidFill>
                <a:ea typeface="華康儷中黑" pitchFamily="49" charset="-120"/>
              </a:rPr>
              <a:t>蛋白</a:t>
            </a:r>
            <a:r>
              <a:rPr lang="zh-TW" altLang="en-US" sz="2000" dirty="0">
                <a:solidFill>
                  <a:prstClr val="black"/>
                </a:solidFill>
                <a:ea typeface="華康儷中黑" pitchFamily="49" charset="-120"/>
              </a:rPr>
              <a:t>質</a:t>
            </a:r>
            <a:r>
              <a:rPr lang="zh-TW" altLang="en-US" sz="2000" dirty="0" smtClean="0">
                <a:solidFill>
                  <a:prstClr val="black"/>
                </a:solidFill>
                <a:ea typeface="華康儷中黑" pitchFamily="49" charset="-120"/>
              </a:rPr>
              <a:t>、</a:t>
            </a:r>
            <a:r>
              <a:rPr lang="zh-TW" altLang="en-US" sz="2000" dirty="0">
                <a:solidFill>
                  <a:prstClr val="black"/>
                </a:solidFill>
                <a:ea typeface="華康儷中黑" pitchFamily="49" charset="-120"/>
              </a:rPr>
              <a:t>蔬菜</a:t>
            </a:r>
            <a:r>
              <a:rPr lang="zh-TW" altLang="en-US" sz="2000" dirty="0" smtClean="0">
                <a:solidFill>
                  <a:prstClr val="black"/>
                </a:solidFill>
                <a:ea typeface="華康儷中黑" pitchFamily="49" charset="-120"/>
              </a:rPr>
              <a:t>、</a:t>
            </a:r>
            <a:endParaRPr lang="en-US" altLang="zh-TW" sz="2000" dirty="0">
              <a:solidFill>
                <a:prstClr val="black"/>
              </a:solidFill>
              <a:ea typeface="華康儷中黑" pitchFamily="49" charset="-120"/>
            </a:endParaRPr>
          </a:p>
          <a:p>
            <a:pPr>
              <a:defRPr/>
            </a:pPr>
            <a:r>
              <a:rPr lang="zh-TW" altLang="en-US" sz="2000" dirty="0">
                <a:solidFill>
                  <a:prstClr val="black"/>
                </a:solidFill>
                <a:ea typeface="華康儷中黑" pitchFamily="49" charset="-120"/>
              </a:rPr>
              <a:t>水果</a:t>
            </a:r>
            <a:r>
              <a:rPr lang="zh-TW" altLang="en-US" sz="2000" dirty="0" smtClean="0">
                <a:solidFill>
                  <a:prstClr val="black"/>
                </a:solidFill>
                <a:ea typeface="華康儷中黑" pitchFamily="49" charset="-120"/>
              </a:rPr>
              <a:t>、纖維</a:t>
            </a:r>
            <a:r>
              <a:rPr lang="en-US" sz="2000" dirty="0" smtClean="0">
                <a:solidFill>
                  <a:prstClr val="black"/>
                </a:solidFill>
                <a:ea typeface="華康儷中黑" pitchFamily="49" charset="-120"/>
              </a:rPr>
              <a:t> </a:t>
            </a:r>
            <a:r>
              <a:rPr lang="en-US" sz="2000" dirty="0">
                <a:solidFill>
                  <a:prstClr val="black"/>
                </a:solidFill>
                <a:ea typeface="華康儷中黑" pitchFamily="49" charset="-120"/>
              </a:rPr>
              <a:t>、</a:t>
            </a:r>
          </a:p>
          <a:p>
            <a:pPr>
              <a:defRPr/>
            </a:pPr>
            <a:r>
              <a:rPr lang="zh-TW" altLang="en-US" sz="2000" dirty="0" smtClean="0">
                <a:solidFill>
                  <a:prstClr val="black"/>
                </a:solidFill>
                <a:ea typeface="華康儷中黑" pitchFamily="49" charset="-120"/>
              </a:rPr>
              <a:t>健康</a:t>
            </a:r>
            <a:r>
              <a:rPr lang="zh-TW" altLang="en-US" sz="2000" dirty="0">
                <a:solidFill>
                  <a:prstClr val="black"/>
                </a:solidFill>
                <a:ea typeface="華康儷中黑" pitchFamily="49" charset="-120"/>
              </a:rPr>
              <a:t>脂肪、水</a:t>
            </a:r>
            <a:endParaRPr lang="en-US" sz="2000" dirty="0">
              <a:solidFill>
                <a:prstClr val="black"/>
              </a:solidFill>
              <a:ea typeface="華康儷中黑" pitchFamily="49" charset="-120"/>
            </a:endParaRPr>
          </a:p>
        </p:txBody>
      </p:sp>
      <p:sp>
        <p:nvSpPr>
          <p:cNvPr id="13" name="TextBox 12"/>
          <p:cNvSpPr txBox="1"/>
          <p:nvPr/>
        </p:nvSpPr>
        <p:spPr>
          <a:xfrm>
            <a:off x="3379014" y="2610642"/>
            <a:ext cx="1071127" cy="707886"/>
          </a:xfrm>
          <a:prstGeom prst="rect">
            <a:avLst/>
          </a:prstGeom>
          <a:noFill/>
        </p:spPr>
        <p:txBody>
          <a:bodyPr wrap="none">
            <a:spAutoFit/>
          </a:bodyPr>
          <a:lstStyle/>
          <a:p>
            <a:pPr>
              <a:defRPr/>
            </a:pPr>
            <a:r>
              <a:rPr lang="en-US" sz="4000" dirty="0">
                <a:solidFill>
                  <a:prstClr val="black"/>
                </a:solidFill>
                <a:effectLst>
                  <a:outerShdw blurRad="38100" dist="38100" dir="2700000" algn="tl">
                    <a:srgbClr val="000000">
                      <a:alpha val="43137"/>
                    </a:srgbClr>
                  </a:outerShdw>
                </a:effectLst>
                <a:ea typeface="華康儷中黑" pitchFamily="49" charset="-120"/>
                <a:cs typeface="Arial" pitchFamily="34" charset="0"/>
              </a:rPr>
              <a:t>20%</a:t>
            </a:r>
          </a:p>
        </p:txBody>
      </p:sp>
      <p:sp>
        <p:nvSpPr>
          <p:cNvPr id="14" name="TextBox 13"/>
          <p:cNvSpPr txBox="1"/>
          <p:nvPr/>
        </p:nvSpPr>
        <p:spPr>
          <a:xfrm>
            <a:off x="3183738" y="4291044"/>
            <a:ext cx="1071127" cy="707886"/>
          </a:xfrm>
          <a:prstGeom prst="rect">
            <a:avLst/>
          </a:prstGeom>
          <a:noFill/>
        </p:spPr>
        <p:txBody>
          <a:bodyPr wrap="none">
            <a:spAutoFit/>
          </a:bodyPr>
          <a:lstStyle/>
          <a:p>
            <a:pPr>
              <a:defRPr/>
            </a:pPr>
            <a:r>
              <a:rPr lang="en-US" sz="4000" dirty="0">
                <a:solidFill>
                  <a:prstClr val="white"/>
                </a:solidFill>
                <a:effectLst>
                  <a:outerShdw blurRad="38100" dist="38100" dir="2700000" algn="tl">
                    <a:srgbClr val="000000">
                      <a:alpha val="43137"/>
                    </a:srgbClr>
                  </a:outerShdw>
                </a:effectLst>
                <a:ea typeface="華康儷中黑" pitchFamily="49" charset="-120"/>
                <a:cs typeface="Arial" pitchFamily="34" charset="0"/>
              </a:rPr>
              <a:t>30%</a:t>
            </a:r>
          </a:p>
        </p:txBody>
      </p:sp>
      <p:sp>
        <p:nvSpPr>
          <p:cNvPr id="16" name="TextBox 15"/>
          <p:cNvSpPr txBox="1"/>
          <p:nvPr/>
        </p:nvSpPr>
        <p:spPr>
          <a:xfrm>
            <a:off x="5105400" y="3733800"/>
            <a:ext cx="1071127" cy="707886"/>
          </a:xfrm>
          <a:prstGeom prst="rect">
            <a:avLst/>
          </a:prstGeom>
          <a:noFill/>
        </p:spPr>
        <p:txBody>
          <a:bodyPr wrap="none">
            <a:spAutoFit/>
          </a:bodyPr>
          <a:lstStyle/>
          <a:p>
            <a:pPr>
              <a:defRPr/>
            </a:pPr>
            <a:r>
              <a:rPr lang="en-US" sz="4000" dirty="0">
                <a:solidFill>
                  <a:prstClr val="white"/>
                </a:solidFill>
                <a:effectLst>
                  <a:outerShdw blurRad="38100" dist="38100" dir="2700000" algn="tl">
                    <a:srgbClr val="000000">
                      <a:alpha val="43137"/>
                    </a:srgbClr>
                  </a:outerShdw>
                </a:effectLst>
                <a:ea typeface="華康儷中黑" pitchFamily="49" charset="-120"/>
                <a:cs typeface="Arial" pitchFamily="34" charset="0"/>
              </a:rPr>
              <a:t>50%</a:t>
            </a:r>
          </a:p>
        </p:txBody>
      </p:sp>
      <p:sp>
        <p:nvSpPr>
          <p:cNvPr id="17" name="TextBox 16"/>
          <p:cNvSpPr txBox="1"/>
          <p:nvPr/>
        </p:nvSpPr>
        <p:spPr>
          <a:xfrm>
            <a:off x="6874193" y="5288340"/>
            <a:ext cx="2376487" cy="1569660"/>
          </a:xfrm>
          <a:prstGeom prst="rect">
            <a:avLst/>
          </a:prstGeom>
          <a:noFill/>
        </p:spPr>
        <p:txBody>
          <a:bodyPr wrap="square">
            <a:spAutoFit/>
          </a:bodyPr>
          <a:lstStyle/>
          <a:p>
            <a:pPr>
              <a:defRPr/>
            </a:pPr>
            <a:r>
              <a:rPr lang="zh-TW" altLang="en-US" sz="1600" dirty="0">
                <a:solidFill>
                  <a:prstClr val="black"/>
                </a:solidFill>
                <a:ea typeface="華康儷中黑" pitchFamily="49" charset="-120"/>
                <a:cs typeface="Arial" pitchFamily="34" charset="0"/>
              </a:rPr>
              <a:t>健康飲食 </a:t>
            </a:r>
            <a:endParaRPr lang="en-US" altLang="zh-TW" sz="1600" dirty="0">
              <a:solidFill>
                <a:prstClr val="black"/>
              </a:solidFill>
              <a:ea typeface="華康儷中黑" pitchFamily="49" charset="-120"/>
              <a:cs typeface="Arial" pitchFamily="34" charset="0"/>
            </a:endParaRPr>
          </a:p>
          <a:p>
            <a:pPr>
              <a:defRPr/>
            </a:pPr>
            <a:r>
              <a:rPr lang="en-US" altLang="zh-TW" sz="1600" dirty="0">
                <a:solidFill>
                  <a:prstClr val="black"/>
                </a:solidFill>
                <a:ea typeface="華康儷中黑" pitchFamily="49" charset="-120"/>
                <a:cs typeface="Arial" pitchFamily="34" charset="0"/>
              </a:rPr>
              <a:t>Health Eating</a:t>
            </a:r>
            <a:endParaRPr lang="en-US" sz="800" dirty="0">
              <a:solidFill>
                <a:prstClr val="black"/>
              </a:solidFill>
              <a:ea typeface="華康儷中黑" pitchFamily="49" charset="-120"/>
              <a:cs typeface="Arial" pitchFamily="34" charset="0"/>
            </a:endParaRPr>
          </a:p>
          <a:p>
            <a:pPr>
              <a:defRPr/>
            </a:pPr>
            <a:r>
              <a:rPr lang="zh-TW" altLang="en-US" sz="1600" dirty="0">
                <a:solidFill>
                  <a:prstClr val="black"/>
                </a:solidFill>
                <a:ea typeface="華康儷中黑" pitchFamily="49" charset="-120"/>
                <a:cs typeface="Arial" pitchFamily="34" charset="0"/>
              </a:rPr>
              <a:t>行為修正</a:t>
            </a:r>
            <a:endParaRPr lang="en-US" altLang="zh-TW" sz="1600" dirty="0">
              <a:solidFill>
                <a:prstClr val="black"/>
              </a:solidFill>
              <a:ea typeface="華康儷中黑" pitchFamily="49" charset="-120"/>
              <a:cs typeface="Arial" pitchFamily="34" charset="0"/>
            </a:endParaRPr>
          </a:p>
          <a:p>
            <a:pPr>
              <a:defRPr/>
            </a:pPr>
            <a:r>
              <a:rPr lang="en-US" altLang="zh-TW" sz="1600" dirty="0">
                <a:solidFill>
                  <a:prstClr val="black"/>
                </a:solidFill>
                <a:ea typeface="華康儷中黑" pitchFamily="49" charset="-120"/>
                <a:cs typeface="Arial" pitchFamily="34" charset="0"/>
              </a:rPr>
              <a:t>Behavioral Modification</a:t>
            </a:r>
            <a:endParaRPr lang="en-US" sz="800" dirty="0">
              <a:solidFill>
                <a:prstClr val="black"/>
              </a:solidFill>
              <a:ea typeface="華康儷中黑" pitchFamily="49" charset="-120"/>
              <a:cs typeface="Arial" pitchFamily="34" charset="0"/>
            </a:endParaRPr>
          </a:p>
          <a:p>
            <a:pPr>
              <a:defRPr/>
            </a:pPr>
            <a:r>
              <a:rPr lang="zh-TW" altLang="en-US" sz="1600" dirty="0">
                <a:solidFill>
                  <a:prstClr val="black"/>
                </a:solidFill>
                <a:ea typeface="華康儷中黑" pitchFamily="49" charset="-120"/>
                <a:cs typeface="Arial" pitchFamily="34" charset="0"/>
              </a:rPr>
              <a:t>運動</a:t>
            </a:r>
            <a:endParaRPr lang="en-US" altLang="zh-TW" sz="1600" dirty="0">
              <a:solidFill>
                <a:prstClr val="black"/>
              </a:solidFill>
              <a:ea typeface="華康儷中黑" pitchFamily="49" charset="-120"/>
              <a:cs typeface="Arial" pitchFamily="34" charset="0"/>
            </a:endParaRPr>
          </a:p>
          <a:p>
            <a:pPr>
              <a:defRPr/>
            </a:pPr>
            <a:r>
              <a:rPr lang="en-US" sz="1600" dirty="0">
                <a:solidFill>
                  <a:prstClr val="black"/>
                </a:solidFill>
                <a:ea typeface="華康儷中黑" pitchFamily="49" charset="-120"/>
                <a:cs typeface="Arial" pitchFamily="34" charset="0"/>
              </a:rPr>
              <a:t>Exercise/Being Active</a:t>
            </a:r>
          </a:p>
        </p:txBody>
      </p:sp>
      <p:sp>
        <p:nvSpPr>
          <p:cNvPr id="18" name="Rounded Rectangle 17"/>
          <p:cNvSpPr>
            <a:spLocks noChangeAspect="1"/>
          </p:cNvSpPr>
          <p:nvPr/>
        </p:nvSpPr>
        <p:spPr>
          <a:xfrm>
            <a:off x="6705600" y="5486400"/>
            <a:ext cx="182880" cy="182880"/>
          </a:xfrm>
          <a:prstGeom prst="roundRect">
            <a:avLst/>
          </a:prstGeom>
          <a:solidFill>
            <a:srgbClr val="0066CC"/>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endParaRPr>
          </a:p>
        </p:txBody>
      </p:sp>
      <p:sp>
        <p:nvSpPr>
          <p:cNvPr id="19" name="Rounded Rectangle 18"/>
          <p:cNvSpPr>
            <a:spLocks noChangeAspect="1"/>
          </p:cNvSpPr>
          <p:nvPr/>
        </p:nvSpPr>
        <p:spPr>
          <a:xfrm>
            <a:off x="6705600" y="6400800"/>
            <a:ext cx="182880" cy="182880"/>
          </a:xfrm>
          <a:prstGeom prst="roundRect">
            <a:avLst/>
          </a:prstGeom>
          <a:solidFill>
            <a:srgbClr val="92D05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endParaRPr>
          </a:p>
        </p:txBody>
      </p:sp>
      <p:sp>
        <p:nvSpPr>
          <p:cNvPr id="20" name="Rounded Rectangle 19"/>
          <p:cNvSpPr>
            <a:spLocks noChangeAspect="1"/>
          </p:cNvSpPr>
          <p:nvPr/>
        </p:nvSpPr>
        <p:spPr>
          <a:xfrm>
            <a:off x="6705600" y="5943600"/>
            <a:ext cx="182880" cy="182880"/>
          </a:xfrm>
          <a:prstGeom prst="roundRect">
            <a:avLst/>
          </a:prstGeom>
          <a:solidFill>
            <a:srgbClr val="C0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ffectLst>
                <a:outerShdw blurRad="38100" dist="38100" dir="2700000" algn="tl">
                  <a:srgbClr val="000000">
                    <a:alpha val="43137"/>
                  </a:srgbClr>
                </a:outerShdw>
              </a:effectLst>
            </a:endParaRPr>
          </a:p>
        </p:txBody>
      </p:sp>
      <p:sp>
        <p:nvSpPr>
          <p:cNvPr id="22" name="TextBox 21"/>
          <p:cNvSpPr txBox="1"/>
          <p:nvPr/>
        </p:nvSpPr>
        <p:spPr>
          <a:xfrm>
            <a:off x="8831263" y="6400800"/>
            <a:ext cx="312737" cy="369888"/>
          </a:xfrm>
          <a:prstGeom prst="rect">
            <a:avLst/>
          </a:prstGeom>
          <a:noFill/>
        </p:spPr>
        <p:txBody>
          <a:bodyPr wrap="none">
            <a:spAutoFit/>
          </a:bodyPr>
          <a:lstStyle/>
          <a:p>
            <a:pPr>
              <a:defRPr/>
            </a:pPr>
            <a:r>
              <a:rPr lang="en-US" kern="0" dirty="0">
                <a:solidFill>
                  <a:srgbClr val="FFFFFF"/>
                </a:solidFill>
                <a:latin typeface="Arial" pitchFamily="34" charset="0"/>
                <a:cs typeface="Arial" pitchFamily="34" charset="0"/>
              </a:rPr>
              <a:t>L</a:t>
            </a:r>
          </a:p>
        </p:txBody>
      </p:sp>
      <p:sp>
        <p:nvSpPr>
          <p:cNvPr id="25" name="TextBox 1"/>
          <p:cNvSpPr txBox="1"/>
          <p:nvPr/>
        </p:nvSpPr>
        <p:spPr>
          <a:xfrm>
            <a:off x="85726" y="2362200"/>
            <a:ext cx="2809874" cy="1075111"/>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TW" sz="2000" dirty="0" smtClean="0">
                <a:solidFill>
                  <a:prstClr val="black"/>
                </a:solidFill>
                <a:ea typeface="華康儷中黑" pitchFamily="49" charset="-120"/>
              </a:rPr>
              <a:t>Increase Activity Level:</a:t>
            </a:r>
            <a:endParaRPr lang="en-US" sz="2000" dirty="0">
              <a:solidFill>
                <a:prstClr val="black"/>
              </a:solidFill>
              <a:ea typeface="華康儷中黑" pitchFamily="49" charset="-120"/>
            </a:endParaRPr>
          </a:p>
          <a:p>
            <a:pPr>
              <a:defRPr/>
            </a:pPr>
            <a:r>
              <a:rPr lang="en-US" altLang="zh-TW" sz="1800" dirty="0" smtClean="0">
                <a:solidFill>
                  <a:prstClr val="black"/>
                </a:solidFill>
                <a:ea typeface="華康儷中黑" pitchFamily="49" charset="-120"/>
              </a:rPr>
              <a:t>Dancing, Bowling, Walking, </a:t>
            </a:r>
          </a:p>
          <a:p>
            <a:pPr>
              <a:defRPr/>
            </a:pPr>
            <a:r>
              <a:rPr lang="en-US" altLang="zh-TW" sz="1800" dirty="0" smtClean="0">
                <a:solidFill>
                  <a:prstClr val="black"/>
                </a:solidFill>
                <a:ea typeface="華康儷中黑" pitchFamily="49" charset="-120"/>
              </a:rPr>
              <a:t>Cycling and</a:t>
            </a:r>
            <a:r>
              <a:rPr lang="en-US" altLang="zh-TW" sz="1800" dirty="0">
                <a:solidFill>
                  <a:prstClr val="black"/>
                </a:solidFill>
                <a:ea typeface="華康儷中黑" pitchFamily="49" charset="-120"/>
              </a:rPr>
              <a:t> </a:t>
            </a:r>
            <a:r>
              <a:rPr lang="en-US" altLang="zh-TW" sz="1800" dirty="0" smtClean="0">
                <a:solidFill>
                  <a:prstClr val="black"/>
                </a:solidFill>
                <a:ea typeface="華康儷中黑" pitchFamily="49" charset="-120"/>
              </a:rPr>
              <a:t>Walking up </a:t>
            </a:r>
          </a:p>
          <a:p>
            <a:pPr>
              <a:defRPr/>
            </a:pPr>
            <a:r>
              <a:rPr lang="en-US" altLang="zh-TW" sz="1800" dirty="0" smtClean="0">
                <a:solidFill>
                  <a:prstClr val="black"/>
                </a:solidFill>
                <a:ea typeface="華康儷中黑" pitchFamily="49" charset="-120"/>
              </a:rPr>
              <a:t>Stairs</a:t>
            </a:r>
            <a:endParaRPr lang="en-US" sz="1800" dirty="0">
              <a:solidFill>
                <a:prstClr val="black"/>
              </a:solidFill>
              <a:ea typeface="華康儷中黑" pitchFamily="49" charset="-120"/>
            </a:endParaRPr>
          </a:p>
        </p:txBody>
      </p:sp>
      <p:sp>
        <p:nvSpPr>
          <p:cNvPr id="34" name="TextBox 1"/>
          <p:cNvSpPr txBox="1"/>
          <p:nvPr/>
        </p:nvSpPr>
        <p:spPr>
          <a:xfrm>
            <a:off x="85726" y="5554289"/>
            <a:ext cx="2809874" cy="1075111"/>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TW" sz="2000" dirty="0" smtClean="0">
                <a:solidFill>
                  <a:prstClr val="black"/>
                </a:solidFill>
                <a:ea typeface="華康儷中黑" pitchFamily="49" charset="-120"/>
              </a:rPr>
              <a:t>Behavioral Modification:</a:t>
            </a:r>
            <a:endParaRPr lang="en-US" sz="2000" dirty="0">
              <a:solidFill>
                <a:prstClr val="black"/>
              </a:solidFill>
              <a:ea typeface="華康儷中黑" pitchFamily="49" charset="-120"/>
            </a:endParaRPr>
          </a:p>
          <a:p>
            <a:pPr>
              <a:defRPr/>
            </a:pPr>
            <a:r>
              <a:rPr lang="en-US" altLang="zh-TW" sz="1800" dirty="0" smtClean="0">
                <a:solidFill>
                  <a:prstClr val="black"/>
                </a:solidFill>
                <a:ea typeface="華康儷中黑" pitchFamily="49" charset="-120"/>
              </a:rPr>
              <a:t>Learning good habits, Journaling,</a:t>
            </a:r>
          </a:p>
          <a:p>
            <a:pPr>
              <a:defRPr/>
            </a:pPr>
            <a:r>
              <a:rPr lang="en-US" sz="1800" dirty="0" smtClean="0">
                <a:solidFill>
                  <a:prstClr val="black"/>
                </a:solidFill>
                <a:ea typeface="華康儷中黑" pitchFamily="49" charset="-120"/>
              </a:rPr>
              <a:t>Supplements, Educational DVD Series,</a:t>
            </a:r>
          </a:p>
          <a:p>
            <a:pPr>
              <a:defRPr/>
            </a:pPr>
            <a:r>
              <a:rPr lang="en-US" sz="1800" dirty="0" smtClean="0">
                <a:solidFill>
                  <a:prstClr val="black"/>
                </a:solidFill>
                <a:ea typeface="華康儷中黑" pitchFamily="49" charset="-120"/>
              </a:rPr>
              <a:t>Coaching</a:t>
            </a:r>
            <a:endParaRPr lang="en-US" sz="1800" dirty="0">
              <a:solidFill>
                <a:prstClr val="black"/>
              </a:solidFill>
              <a:ea typeface="華康儷中黑" pitchFamily="49" charset="-120"/>
            </a:endParaRPr>
          </a:p>
        </p:txBody>
      </p:sp>
      <p:sp>
        <p:nvSpPr>
          <p:cNvPr id="39" name="TextBox 2"/>
          <p:cNvSpPr txBox="1"/>
          <p:nvPr/>
        </p:nvSpPr>
        <p:spPr bwMode="auto">
          <a:xfrm>
            <a:off x="6934200" y="3032125"/>
            <a:ext cx="2190591" cy="2073275"/>
          </a:xfrm>
          <a:prstGeom prst="rect">
            <a:avLst/>
          </a:prstGeom>
        </p:spPr>
        <p:txBody>
          <a:bodyPr wrap="non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r>
              <a:rPr lang="en-US" altLang="zh-TW" sz="2000" dirty="0" smtClean="0">
                <a:solidFill>
                  <a:prstClr val="black"/>
                </a:solidFill>
                <a:ea typeface="華康儷中黑" pitchFamily="49" charset="-120"/>
              </a:rPr>
              <a:t>Health Eating:</a:t>
            </a:r>
          </a:p>
          <a:p>
            <a:pPr>
              <a:defRPr/>
            </a:pPr>
            <a:r>
              <a:rPr lang="en-US" altLang="zh-TW" sz="1800" dirty="0" smtClean="0">
                <a:solidFill>
                  <a:prstClr val="black"/>
                </a:solidFill>
                <a:ea typeface="華康儷中黑" pitchFamily="49" charset="-120"/>
              </a:rPr>
              <a:t>Low GI Diet, Protein,</a:t>
            </a:r>
          </a:p>
          <a:p>
            <a:pPr>
              <a:defRPr/>
            </a:pPr>
            <a:r>
              <a:rPr lang="en-US" altLang="zh-TW" sz="1800" dirty="0" smtClean="0">
                <a:solidFill>
                  <a:prstClr val="black"/>
                </a:solidFill>
                <a:ea typeface="華康儷中黑" pitchFamily="49" charset="-120"/>
              </a:rPr>
              <a:t>Vegetable, Fruit,</a:t>
            </a:r>
          </a:p>
          <a:p>
            <a:pPr>
              <a:defRPr/>
            </a:pPr>
            <a:r>
              <a:rPr lang="en-US" altLang="zh-TW" sz="1800" dirty="0" smtClean="0">
                <a:solidFill>
                  <a:prstClr val="black"/>
                </a:solidFill>
                <a:ea typeface="華康儷中黑" pitchFamily="49" charset="-120"/>
              </a:rPr>
              <a:t>Fiber, Healthy Fat, </a:t>
            </a:r>
          </a:p>
          <a:p>
            <a:pPr>
              <a:defRPr/>
            </a:pPr>
            <a:r>
              <a:rPr lang="en-US" altLang="zh-TW" sz="1800" dirty="0" smtClean="0">
                <a:solidFill>
                  <a:prstClr val="black"/>
                </a:solidFill>
                <a:ea typeface="華康儷中黑" pitchFamily="49" charset="-120"/>
              </a:rPr>
              <a:t>Water</a:t>
            </a:r>
            <a:endParaRPr lang="en-US" sz="1800" dirty="0">
              <a:solidFill>
                <a:prstClr val="black"/>
              </a:solidFill>
              <a:ea typeface="華康儷中黑" pitchFamily="49" charset="-120"/>
            </a:endParaRPr>
          </a:p>
        </p:txBody>
      </p:sp>
      <p:cxnSp>
        <p:nvCxnSpPr>
          <p:cNvPr id="47" name="Straight Arrow Connector 46"/>
          <p:cNvCxnSpPr/>
          <p:nvPr/>
        </p:nvCxnSpPr>
        <p:spPr>
          <a:xfrm flipH="1" flipV="1">
            <a:off x="2438400" y="2133600"/>
            <a:ext cx="914400" cy="53340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a:off x="2438400" y="5002143"/>
            <a:ext cx="579438" cy="286197"/>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5789036" y="2362200"/>
            <a:ext cx="1145164" cy="1295400"/>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5" name="Title 1"/>
          <p:cNvSpPr txBox="1">
            <a:spLocks/>
          </p:cNvSpPr>
          <p:nvPr/>
        </p:nvSpPr>
        <p:spPr>
          <a:xfrm>
            <a:off x="609600" y="152400"/>
            <a:ext cx="8280400" cy="1143000"/>
          </a:xfrm>
          <a:prstGeom prst="rect">
            <a:avLst/>
          </a:prstGeom>
        </p:spPr>
        <p:txBody>
          <a:bodyPr>
            <a:normAutofit fontScale="85000" lnSpcReduction="20000"/>
          </a:bodyPr>
          <a:lst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pPr algn="ctr"/>
            <a:r>
              <a:rPr lang="en-US" altLang="zh-TW" sz="4800" b="0" dirty="0" smtClean="0">
                <a:ea typeface="華康儷中黑" pitchFamily="49" charset="-120"/>
              </a:rPr>
              <a:t>TLS®</a:t>
            </a:r>
            <a:r>
              <a:rPr lang="zh-TW" altLang="en-US" sz="4800" b="0" dirty="0" smtClean="0">
                <a:ea typeface="華康儷中黑" pitchFamily="49" charset="-120"/>
              </a:rPr>
              <a:t>健康生活纖營計劃</a:t>
            </a:r>
            <a:endParaRPr lang="en-US" altLang="zh-TW" sz="4800" b="0" dirty="0" smtClean="0">
              <a:ea typeface="華康儷中黑" pitchFamily="49" charset="-120"/>
            </a:endParaRPr>
          </a:p>
          <a:p>
            <a:pPr algn="ctr"/>
            <a:r>
              <a:rPr lang="en-US" altLang="zh-TW" sz="4500" b="0" dirty="0" smtClean="0">
                <a:ea typeface="華康儷中黑" pitchFamily="49" charset="-120"/>
              </a:rPr>
              <a:t>TLS</a:t>
            </a:r>
            <a:r>
              <a:rPr lang="en-US" altLang="zh-TW" sz="4800" b="0" dirty="0" smtClean="0">
                <a:ea typeface="華康儷中黑" pitchFamily="49" charset="-120"/>
              </a:rPr>
              <a:t>®</a:t>
            </a:r>
            <a:r>
              <a:rPr lang="en-US" altLang="zh-TW" sz="4500" b="0" dirty="0" smtClean="0">
                <a:ea typeface="華康儷中黑" pitchFamily="49" charset="-120"/>
              </a:rPr>
              <a:t> Weight Loss Solution</a:t>
            </a:r>
            <a:r>
              <a:rPr lang="zh-TW" altLang="en-US" sz="4500" b="0" dirty="0" smtClean="0">
                <a:ea typeface="華康儷中黑" pitchFamily="49" charset="-120"/>
              </a:rPr>
              <a:t> </a:t>
            </a:r>
            <a:endParaRPr lang="en-US" sz="4500" b="0" dirty="0"/>
          </a:p>
        </p:txBody>
      </p:sp>
    </p:spTree>
    <p:extLst>
      <p:ext uri="{BB962C8B-B14F-4D97-AF65-F5344CB8AC3E}">
        <p14:creationId xmlns="" xmlns:p14="http://schemas.microsoft.com/office/powerpoint/2010/main" val="180554421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10" descr="Fruit Salad, Bowl — Close"/>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4495800" y="1371600"/>
            <a:ext cx="3018003" cy="1886252"/>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Content Placeholder 2"/>
          <p:cNvSpPr txBox="1">
            <a:spLocks/>
          </p:cNvSpPr>
          <p:nvPr/>
        </p:nvSpPr>
        <p:spPr>
          <a:xfrm>
            <a:off x="304800" y="3703637"/>
            <a:ext cx="6480629" cy="3001963"/>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600" dirty="0" smtClean="0">
                <a:solidFill>
                  <a:prstClr val="black"/>
                </a:solidFill>
              </a:rPr>
              <a:t>Low Glycemic Impact Eating</a:t>
            </a:r>
          </a:p>
          <a:p>
            <a:pPr>
              <a:buFont typeface="Wingdings" pitchFamily="2" charset="2"/>
              <a:buChar char="q"/>
            </a:pPr>
            <a:r>
              <a:rPr lang="en-US" sz="2600" dirty="0" smtClean="0">
                <a:solidFill>
                  <a:prstClr val="black"/>
                </a:solidFill>
              </a:rPr>
              <a:t>Superior for weight loss and weight management</a:t>
            </a:r>
          </a:p>
          <a:p>
            <a:pPr>
              <a:buFont typeface="Wingdings" pitchFamily="2" charset="2"/>
              <a:buChar char="q"/>
            </a:pPr>
            <a:r>
              <a:rPr lang="en-US" sz="2600" dirty="0" smtClean="0">
                <a:solidFill>
                  <a:prstClr val="black"/>
                </a:solidFill>
              </a:rPr>
              <a:t>Maintaining lean muscle mass</a:t>
            </a:r>
          </a:p>
          <a:p>
            <a:pPr>
              <a:buFont typeface="Wingdings" pitchFamily="2" charset="2"/>
              <a:buChar char="q"/>
            </a:pPr>
            <a:r>
              <a:rPr lang="en-US" sz="2600" dirty="0" smtClean="0">
                <a:solidFill>
                  <a:prstClr val="black"/>
                </a:solidFill>
              </a:rPr>
              <a:t>Cardiovascular health	</a:t>
            </a:r>
          </a:p>
          <a:p>
            <a:pPr>
              <a:buFont typeface="Arial" charset="0"/>
              <a:buNone/>
            </a:pPr>
            <a:endParaRPr lang="en-US" sz="2600" dirty="0">
              <a:solidFill>
                <a:prstClr val="black"/>
              </a:solidFill>
            </a:endParaRPr>
          </a:p>
        </p:txBody>
      </p:sp>
      <p:sp>
        <p:nvSpPr>
          <p:cNvPr id="26" name="Content Placeholder 2"/>
          <p:cNvSpPr txBox="1">
            <a:spLocks/>
          </p:cNvSpPr>
          <p:nvPr/>
        </p:nvSpPr>
        <p:spPr>
          <a:xfrm>
            <a:off x="304800" y="1646237"/>
            <a:ext cx="4038600" cy="3001963"/>
          </a:xfrm>
          <a:prstGeom prst="rect">
            <a:avLst/>
          </a:prstGeom>
        </p:spPr>
        <p:txBody>
          <a:bodyPr vert="horz" lIns="91440" tIns="45720" rIns="91440" bIns="45720" rtlCol="0">
            <a:noAutofit/>
          </a:bodyPr>
          <a:lstStyle/>
          <a:p>
            <a:pPr marL="342900" indent="-342900">
              <a:spcBef>
                <a:spcPct val="20000"/>
              </a:spcBef>
              <a:buFont typeface="Arial" pitchFamily="34" charset="0"/>
              <a:buNone/>
              <a:defRPr/>
            </a:pPr>
            <a:r>
              <a:rPr lang="zh-TW" altLang="en-US" sz="2800" dirty="0">
                <a:solidFill>
                  <a:prstClr val="black"/>
                </a:solidFill>
                <a:latin typeface="華康儷中黑" pitchFamily="49" charset="-120"/>
                <a:ea typeface="華康儷中黑" pitchFamily="49" charset="-120"/>
              </a:rPr>
              <a:t>低升糖飲食</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有助減重及體重管理</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維持瘦肌肉量</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心血管健康</a:t>
            </a:r>
            <a:r>
              <a:rPr lang="en-US" sz="2800" dirty="0">
                <a:solidFill>
                  <a:prstClr val="black"/>
                </a:solidFill>
                <a:latin typeface="華康儷中黑" pitchFamily="49" charset="-120"/>
                <a:ea typeface="華康儷中黑" pitchFamily="49" charset="-120"/>
              </a:rPr>
              <a:t>	</a:t>
            </a:r>
          </a:p>
          <a:p>
            <a:pPr marL="342900" indent="-342900">
              <a:spcBef>
                <a:spcPct val="20000"/>
              </a:spcBef>
              <a:buFont typeface="Arial" pitchFamily="34" charset="0"/>
              <a:buNone/>
              <a:defRPr/>
            </a:pPr>
            <a:endParaRPr lang="en-US" sz="2800" dirty="0">
              <a:solidFill>
                <a:prstClr val="black"/>
              </a:solidFill>
              <a:latin typeface="華康儷中黑" pitchFamily="49" charset="-120"/>
              <a:ea typeface="華康儷中黑" pitchFamily="49" charset="-120"/>
            </a:endParaRPr>
          </a:p>
        </p:txBody>
      </p:sp>
      <p:sp>
        <p:nvSpPr>
          <p:cNvPr id="35" name="Title 1"/>
          <p:cNvSpPr txBox="1">
            <a:spLocks/>
          </p:cNvSpPr>
          <p:nvPr/>
        </p:nvSpPr>
        <p:spPr>
          <a:xfrm>
            <a:off x="787400" y="228600"/>
            <a:ext cx="8280400" cy="1143000"/>
          </a:xfrm>
          <a:prstGeom prst="rect">
            <a:avLst/>
          </a:prstGeom>
        </p:spPr>
        <p:txBody>
          <a:bodyPr>
            <a:normAutofit fontScale="77500" lnSpcReduction="20000"/>
          </a:bodyPr>
          <a:lst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r>
              <a:rPr lang="zh-TW" altLang="en-US" sz="5200" b="0" dirty="0">
                <a:solidFill>
                  <a:prstClr val="white"/>
                </a:solidFill>
                <a:ea typeface="華康儷中黑" pitchFamily="49" charset="-120"/>
              </a:rPr>
              <a:t>甚麼是</a:t>
            </a:r>
            <a:r>
              <a:rPr lang="en-US" altLang="zh-TW" sz="5200" b="0" dirty="0" smtClean="0">
                <a:ea typeface="華康儷中黑" pitchFamily="49" charset="-120"/>
              </a:rPr>
              <a:t>TLS®</a:t>
            </a:r>
            <a:r>
              <a:rPr lang="zh-TW" altLang="en-US" sz="5200" b="0" dirty="0" smtClean="0">
                <a:ea typeface="華康儷中黑" pitchFamily="49" charset="-120"/>
              </a:rPr>
              <a:t>健康生活纖營</a:t>
            </a:r>
            <a:r>
              <a:rPr lang="zh-TW" altLang="en-US" sz="5200" b="0" dirty="0">
                <a:ea typeface="華康儷中黑" pitchFamily="49" charset="-120"/>
              </a:rPr>
              <a:t>計劃？</a:t>
            </a:r>
            <a:endParaRPr lang="en-US" altLang="zh-TW" sz="5200" b="0" dirty="0" smtClean="0">
              <a:ea typeface="華康儷中黑" pitchFamily="49" charset="-120"/>
            </a:endParaRPr>
          </a:p>
          <a:p>
            <a:r>
              <a:rPr lang="en-US" altLang="zh-TW" sz="4900" b="0" dirty="0" smtClean="0">
                <a:ea typeface="華康儷中黑" pitchFamily="49" charset="-120"/>
              </a:rPr>
              <a:t>What is TLS</a:t>
            </a:r>
            <a:r>
              <a:rPr lang="en-US" altLang="zh-TW" sz="5400" b="0" dirty="0" smtClean="0">
                <a:ea typeface="華康儷中黑" pitchFamily="49" charset="-120"/>
              </a:rPr>
              <a:t>®</a:t>
            </a:r>
            <a:r>
              <a:rPr lang="en-US" altLang="zh-TW" sz="4900" b="0" dirty="0" smtClean="0">
                <a:ea typeface="華康儷中黑" pitchFamily="49" charset="-120"/>
              </a:rPr>
              <a:t> Weight Loss Solution?</a:t>
            </a:r>
            <a:r>
              <a:rPr lang="zh-TW" altLang="en-US" sz="4900" b="0" dirty="0" smtClean="0">
                <a:ea typeface="華康儷中黑" pitchFamily="49" charset="-120"/>
              </a:rPr>
              <a:t> </a:t>
            </a:r>
            <a:endParaRPr lang="en-US" sz="4900" b="0" dirty="0"/>
          </a:p>
        </p:txBody>
      </p:sp>
      <p:pic>
        <p:nvPicPr>
          <p:cNvPr id="5138" name="Picture 18" descr="... chicken rice – rubbery and tasteless – and really orgasmic chicken"/>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6335973" y="3276600"/>
            <a:ext cx="2857500" cy="1895476"/>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Chopped Salad"/>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4902579" y="5045974"/>
            <a:ext cx="2514600" cy="1885951"/>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seafood_platter.jpg"/>
          <p:cNvPicPr>
            <a:picLocks noChangeAspect="1" noChangeArrowheads="1"/>
          </p:cNvPicPr>
          <p:nvPr/>
        </p:nvPicPr>
        <p:blipFill rotWithShape="1">
          <a:blip r:embed="rId5" cstate="screen">
            <a:extLst>
              <a:ext uri="{28A0092B-C50C-407E-A947-70E740481C1C}">
                <a14:useLocalDpi xmlns="" xmlns:a14="http://schemas.microsoft.com/office/drawing/2010/main"/>
              </a:ext>
            </a:extLst>
          </a:blip>
          <a:srcRect/>
          <a:stretch/>
        </p:blipFill>
        <p:spPr bwMode="auto">
          <a:xfrm>
            <a:off x="7315200" y="1371600"/>
            <a:ext cx="2057400" cy="1888368"/>
          </a:xfrm>
          <a:prstGeom prst="rect">
            <a:avLst/>
          </a:prstGeom>
          <a:noFill/>
          <a:extLst>
            <a:ext uri="{909E8E84-426E-40dd-AFC4-6F175D3DCCD1}">
              <a14:hiddenFill xmlns="" xmlns:a14="http://schemas.microsoft.com/office/drawing/2010/main">
                <a:solidFill>
                  <a:srgbClr val="FFFFFF"/>
                </a:solidFill>
              </a14:hiddenFill>
            </a:ext>
          </a:extLst>
        </p:spPr>
      </p:pic>
      <p:pic>
        <p:nvPicPr>
          <p:cNvPr id="5136" name="Picture 16" descr="Japanese Restaurant,food 051 photos and wallpapers"/>
          <p:cNvPicPr>
            <a:picLocks noChangeAspect="1" noChangeArrowheads="1"/>
          </p:cNvPicPr>
          <p:nvPr/>
        </p:nvPicPr>
        <p:blipFill>
          <a:blip r:embed="rId6" cstate="screen">
            <a:extLst>
              <a:ext uri="{28A0092B-C50C-407E-A947-70E740481C1C}">
                <a14:useLocalDpi xmlns="" xmlns:a14="http://schemas.microsoft.com/office/drawing/2010/main"/>
              </a:ext>
            </a:extLst>
          </a:blip>
          <a:srcRect/>
          <a:stretch>
            <a:fillRect/>
          </a:stretch>
        </p:blipFill>
        <p:spPr bwMode="auto">
          <a:xfrm>
            <a:off x="7417179" y="5029200"/>
            <a:ext cx="2857500" cy="20193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18913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07818" y="3354765"/>
            <a:ext cx="7107382" cy="3001963"/>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800" dirty="0" smtClean="0">
                <a:solidFill>
                  <a:prstClr val="black"/>
                </a:solidFill>
              </a:rPr>
              <a:t>Body Composition</a:t>
            </a:r>
          </a:p>
          <a:p>
            <a:pPr>
              <a:buFont typeface="Wingdings" pitchFamily="2" charset="2"/>
              <a:buChar char="q"/>
            </a:pPr>
            <a:r>
              <a:rPr lang="en-US" sz="2800" dirty="0" smtClean="0">
                <a:solidFill>
                  <a:prstClr val="black"/>
                </a:solidFill>
              </a:rPr>
              <a:t>Repair and increase metabolism</a:t>
            </a:r>
          </a:p>
          <a:p>
            <a:pPr>
              <a:buFont typeface="Wingdings" pitchFamily="2" charset="2"/>
              <a:buChar char="q"/>
            </a:pPr>
            <a:r>
              <a:rPr lang="en-US" sz="2800" dirty="0" smtClean="0">
                <a:solidFill>
                  <a:prstClr val="black"/>
                </a:solidFill>
              </a:rPr>
              <a:t>Exercise</a:t>
            </a:r>
          </a:p>
        </p:txBody>
      </p:sp>
      <p:sp>
        <p:nvSpPr>
          <p:cNvPr id="3" name="Content Placeholder 2"/>
          <p:cNvSpPr txBox="1">
            <a:spLocks/>
          </p:cNvSpPr>
          <p:nvPr/>
        </p:nvSpPr>
        <p:spPr>
          <a:xfrm>
            <a:off x="228600" y="1646237"/>
            <a:ext cx="4343400" cy="3001963"/>
          </a:xfrm>
          <a:prstGeom prst="rect">
            <a:avLst/>
          </a:prstGeom>
        </p:spPr>
        <p:txBody>
          <a:bodyPr vert="horz" lIns="91440" tIns="45720" rIns="91440" bIns="45720" rtlCol="0">
            <a:noAutofit/>
          </a:bodyPr>
          <a:lstStyle/>
          <a:p>
            <a:pPr marL="342900" indent="-342900">
              <a:spcBef>
                <a:spcPct val="20000"/>
              </a:spcBef>
              <a:buFont typeface="Arial" pitchFamily="34" charset="0"/>
              <a:buNone/>
              <a:defRPr/>
            </a:pPr>
            <a:r>
              <a:rPr lang="zh-TW" altLang="en-US" sz="2800" dirty="0">
                <a:solidFill>
                  <a:prstClr val="black"/>
                </a:solidFill>
                <a:latin typeface="華康儷中黑" pitchFamily="49" charset="-120"/>
                <a:ea typeface="華康儷中黑" pitchFamily="49" charset="-120"/>
              </a:rPr>
              <a:t>身體構成</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修復及提升新陳代謝</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運動</a:t>
            </a:r>
            <a:endParaRPr lang="en-US" sz="2800" dirty="0">
              <a:solidFill>
                <a:prstClr val="black"/>
              </a:solidFill>
              <a:latin typeface="華康儷中黑" pitchFamily="49" charset="-120"/>
              <a:ea typeface="華康儷中黑" pitchFamily="49" charset="-120"/>
            </a:endParaRPr>
          </a:p>
        </p:txBody>
      </p:sp>
      <p:pic>
        <p:nvPicPr>
          <p:cNvPr id="6" name="圖片 10" descr="a716fc237d05c171_6f2c5a6e4ceb8f0c_78029786.preview.xxxlarge_1.jpg"/>
          <p:cNvPicPr>
            <a:picLocks noChangeAspect="1"/>
          </p:cNvPicPr>
          <p:nvPr/>
        </p:nvPicPr>
        <p:blipFill>
          <a:blip r:embed="rId2" cstate="email"/>
          <a:stretch>
            <a:fillRect/>
          </a:stretch>
        </p:blipFill>
        <p:spPr>
          <a:xfrm>
            <a:off x="6298442" y="4876800"/>
            <a:ext cx="2626512" cy="1752600"/>
          </a:xfrm>
          <a:prstGeom prst="rect">
            <a:avLst/>
          </a:prstGeom>
        </p:spPr>
      </p:pic>
      <p:sp>
        <p:nvSpPr>
          <p:cNvPr id="7" name="Title 1"/>
          <p:cNvSpPr txBox="1">
            <a:spLocks/>
          </p:cNvSpPr>
          <p:nvPr/>
        </p:nvSpPr>
        <p:spPr>
          <a:xfrm>
            <a:off x="787400" y="228600"/>
            <a:ext cx="8280400" cy="1143000"/>
          </a:xfrm>
          <a:prstGeom prst="rect">
            <a:avLst/>
          </a:prstGeom>
        </p:spPr>
        <p:txBody>
          <a:bodyPr>
            <a:normAutofit fontScale="77500" lnSpcReduction="20000"/>
          </a:bodyPr>
          <a:lst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r>
              <a:rPr lang="zh-TW" altLang="en-US" sz="5200" b="0" dirty="0">
                <a:solidFill>
                  <a:prstClr val="white"/>
                </a:solidFill>
                <a:ea typeface="華康儷中黑" pitchFamily="49" charset="-120"/>
              </a:rPr>
              <a:t>甚麼是</a:t>
            </a:r>
            <a:r>
              <a:rPr lang="en-US" altLang="zh-TW" sz="5200" b="0" dirty="0" smtClean="0">
                <a:ea typeface="華康儷中黑" pitchFamily="49" charset="-120"/>
              </a:rPr>
              <a:t>TLS®</a:t>
            </a:r>
            <a:r>
              <a:rPr lang="zh-TW" altLang="en-US" sz="5200" b="0" dirty="0" smtClean="0">
                <a:ea typeface="華康儷中黑" pitchFamily="49" charset="-120"/>
              </a:rPr>
              <a:t>健康生活纖營</a:t>
            </a:r>
            <a:r>
              <a:rPr lang="zh-TW" altLang="en-US" sz="5200" b="0" dirty="0">
                <a:ea typeface="華康儷中黑" pitchFamily="49" charset="-120"/>
              </a:rPr>
              <a:t>計劃？</a:t>
            </a:r>
            <a:endParaRPr lang="en-US" altLang="zh-TW" sz="5200" b="0" dirty="0" smtClean="0">
              <a:ea typeface="華康儷中黑" pitchFamily="49" charset="-120"/>
            </a:endParaRPr>
          </a:p>
          <a:p>
            <a:r>
              <a:rPr lang="en-US" altLang="zh-TW" sz="4900" b="0" dirty="0" smtClean="0">
                <a:ea typeface="華康儷中黑" pitchFamily="49" charset="-120"/>
              </a:rPr>
              <a:t>What is TLS</a:t>
            </a:r>
            <a:r>
              <a:rPr lang="en-US" altLang="zh-TW" sz="5400" b="0" dirty="0" smtClean="0">
                <a:ea typeface="華康儷中黑" pitchFamily="49" charset="-120"/>
              </a:rPr>
              <a:t>®</a:t>
            </a:r>
            <a:r>
              <a:rPr lang="en-US" altLang="zh-TW" sz="4900" b="0" dirty="0" smtClean="0">
                <a:ea typeface="華康儷中黑" pitchFamily="49" charset="-120"/>
              </a:rPr>
              <a:t> Weight Loss Solution?</a:t>
            </a:r>
            <a:r>
              <a:rPr lang="zh-TW" altLang="en-US" sz="4900" b="0" dirty="0" smtClean="0">
                <a:ea typeface="華康儷中黑" pitchFamily="49" charset="-120"/>
              </a:rPr>
              <a:t> </a:t>
            </a:r>
            <a:endParaRPr lang="en-US" sz="4900" b="0" dirty="0"/>
          </a:p>
        </p:txBody>
      </p:sp>
      <p:pic>
        <p:nvPicPr>
          <p:cNvPr id="4098" name="Picture 2" descr="Badminton – a Games for Enumerations, Cagney and the Whole Family"/>
          <p:cNvPicPr>
            <a:picLocks noChangeAspect="1" noChangeArrowheads="1"/>
          </p:cNvPicPr>
          <p:nvPr/>
        </p:nvPicPr>
        <p:blipFill rotWithShape="1">
          <a:blip r:embed="rId3" cstate="screen">
            <a:extLst>
              <a:ext uri="{28A0092B-C50C-407E-A947-70E740481C1C}">
                <a14:useLocalDpi xmlns="" xmlns:a14="http://schemas.microsoft.com/office/drawing/2010/main"/>
              </a:ext>
            </a:extLst>
          </a:blip>
          <a:srcRect/>
          <a:stretch/>
        </p:blipFill>
        <p:spPr bwMode="auto">
          <a:xfrm>
            <a:off x="3505200" y="4855746"/>
            <a:ext cx="2819400" cy="1773654"/>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Jogging silhouette :"/>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5387030" y="2481262"/>
            <a:ext cx="3604570" cy="239553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3138514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3551237"/>
            <a:ext cx="6781800" cy="3001963"/>
          </a:xfrm>
          <a:prstGeom prst="rect">
            <a:avLst/>
          </a:prstGeom>
        </p:spPr>
        <p:txBody>
          <a:bodyPr>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charset="0"/>
              <a:buNone/>
            </a:pPr>
            <a:r>
              <a:rPr lang="en-US" sz="2800" dirty="0" smtClean="0">
                <a:solidFill>
                  <a:prstClr val="black"/>
                </a:solidFill>
              </a:rPr>
              <a:t>Weight Loss Accelerators / Supplements</a:t>
            </a:r>
          </a:p>
          <a:p>
            <a:pPr>
              <a:buFont typeface="Wingdings" pitchFamily="2" charset="2"/>
              <a:buChar char="q"/>
            </a:pPr>
            <a:r>
              <a:rPr lang="en-US" sz="2800" dirty="0" smtClean="0">
                <a:solidFill>
                  <a:prstClr val="black"/>
                </a:solidFill>
              </a:rPr>
              <a:t>Support healthy metabolism</a:t>
            </a:r>
          </a:p>
          <a:p>
            <a:pPr>
              <a:buFont typeface="Wingdings" pitchFamily="2" charset="2"/>
              <a:buChar char="q"/>
            </a:pPr>
            <a:r>
              <a:rPr lang="en-US" sz="2800" dirty="0" smtClean="0">
                <a:solidFill>
                  <a:prstClr val="black"/>
                </a:solidFill>
              </a:rPr>
              <a:t>Support health</a:t>
            </a:r>
            <a:endParaRPr lang="en-US" sz="2800" dirty="0">
              <a:solidFill>
                <a:prstClr val="black"/>
              </a:solidFill>
            </a:endParaRPr>
          </a:p>
        </p:txBody>
      </p:sp>
      <p:sp>
        <p:nvSpPr>
          <p:cNvPr id="3" name="Content Placeholder 2"/>
          <p:cNvSpPr txBox="1">
            <a:spLocks/>
          </p:cNvSpPr>
          <p:nvPr/>
        </p:nvSpPr>
        <p:spPr>
          <a:xfrm>
            <a:off x="304800" y="1828800"/>
            <a:ext cx="5105400" cy="3001963"/>
          </a:xfrm>
          <a:prstGeom prst="rect">
            <a:avLst/>
          </a:prstGeom>
        </p:spPr>
        <p:txBody>
          <a:bodyPr vert="horz" lIns="91440" tIns="45720" rIns="91440" bIns="45720" rtlCol="0">
            <a:noAutofit/>
          </a:bodyPr>
          <a:lstStyle/>
          <a:p>
            <a:pPr marL="342900" indent="-342900">
              <a:spcBef>
                <a:spcPct val="20000"/>
              </a:spcBef>
              <a:buFont typeface="Arial" pitchFamily="34" charset="0"/>
              <a:buNone/>
              <a:defRPr/>
            </a:pPr>
            <a:r>
              <a:rPr lang="zh-TW" altLang="en-US" sz="2800" dirty="0">
                <a:solidFill>
                  <a:prstClr val="black"/>
                </a:solidFill>
                <a:latin typeface="華康儷中黑" pitchFamily="49" charset="-120"/>
                <a:ea typeface="華康儷中黑" pitchFamily="49" charset="-120"/>
              </a:rPr>
              <a:t>加速減重產品／補充品</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支援健康新陳代謝</a:t>
            </a:r>
            <a:endParaRPr lang="en-US" sz="2800" dirty="0">
              <a:solidFill>
                <a:prstClr val="black"/>
              </a:solidFill>
              <a:latin typeface="華康儷中黑" pitchFamily="49" charset="-120"/>
              <a:ea typeface="華康儷中黑" pitchFamily="49" charset="-120"/>
            </a:endParaRPr>
          </a:p>
          <a:p>
            <a:pPr marL="342900" indent="-342900">
              <a:spcBef>
                <a:spcPct val="20000"/>
              </a:spcBef>
              <a:buFont typeface="Wingdings" pitchFamily="2" charset="2"/>
              <a:buChar char="q"/>
              <a:defRPr/>
            </a:pPr>
            <a:r>
              <a:rPr lang="zh-TW" altLang="en-US" sz="2800" dirty="0">
                <a:solidFill>
                  <a:prstClr val="black"/>
                </a:solidFill>
                <a:latin typeface="華康儷中黑" pitchFamily="49" charset="-120"/>
                <a:ea typeface="華康儷中黑" pitchFamily="49" charset="-120"/>
              </a:rPr>
              <a:t>支援健康</a:t>
            </a:r>
            <a:endParaRPr lang="en-US" sz="2800" dirty="0">
              <a:solidFill>
                <a:prstClr val="black"/>
              </a:solidFill>
              <a:latin typeface="華康儷中黑" pitchFamily="49" charset="-120"/>
              <a:ea typeface="華康儷中黑" pitchFamily="49" charset="-120"/>
            </a:endParaRPr>
          </a:p>
        </p:txBody>
      </p:sp>
      <p:sp>
        <p:nvSpPr>
          <p:cNvPr id="5" name="Title 1"/>
          <p:cNvSpPr txBox="1">
            <a:spLocks/>
          </p:cNvSpPr>
          <p:nvPr/>
        </p:nvSpPr>
        <p:spPr>
          <a:xfrm>
            <a:off x="787400" y="228600"/>
            <a:ext cx="8280400" cy="1143000"/>
          </a:xfrm>
          <a:prstGeom prst="rect">
            <a:avLst/>
          </a:prstGeom>
        </p:spPr>
        <p:txBody>
          <a:bodyPr>
            <a:normAutofit fontScale="77500" lnSpcReduction="20000"/>
          </a:bodyPr>
          <a:lst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r>
              <a:rPr lang="zh-TW" altLang="en-US" sz="5200" b="0" dirty="0">
                <a:solidFill>
                  <a:prstClr val="white"/>
                </a:solidFill>
                <a:ea typeface="華康儷中黑" pitchFamily="49" charset="-120"/>
              </a:rPr>
              <a:t>甚麼是</a:t>
            </a:r>
            <a:r>
              <a:rPr lang="en-US" altLang="zh-TW" sz="5200" b="0" dirty="0" smtClean="0">
                <a:ea typeface="華康儷中黑" pitchFamily="49" charset="-120"/>
              </a:rPr>
              <a:t>TLS®</a:t>
            </a:r>
            <a:r>
              <a:rPr lang="zh-TW" altLang="en-US" sz="5200" b="0" dirty="0" smtClean="0">
                <a:ea typeface="華康儷中黑" pitchFamily="49" charset="-120"/>
              </a:rPr>
              <a:t>健康生活纖營</a:t>
            </a:r>
            <a:r>
              <a:rPr lang="zh-TW" altLang="en-US" sz="5200" b="0" dirty="0">
                <a:ea typeface="華康儷中黑" pitchFamily="49" charset="-120"/>
              </a:rPr>
              <a:t>計劃？</a:t>
            </a:r>
            <a:endParaRPr lang="en-US" altLang="zh-TW" sz="5200" b="0" dirty="0" smtClean="0">
              <a:ea typeface="華康儷中黑" pitchFamily="49" charset="-120"/>
            </a:endParaRPr>
          </a:p>
          <a:p>
            <a:r>
              <a:rPr lang="en-US" altLang="zh-TW" sz="4900" b="0" dirty="0" smtClean="0">
                <a:ea typeface="華康儷中黑" pitchFamily="49" charset="-120"/>
              </a:rPr>
              <a:t>What is TLS</a:t>
            </a:r>
            <a:r>
              <a:rPr lang="en-US" altLang="zh-TW" sz="5400" b="0" dirty="0" smtClean="0">
                <a:ea typeface="華康儷中黑" pitchFamily="49" charset="-120"/>
              </a:rPr>
              <a:t>®</a:t>
            </a:r>
            <a:r>
              <a:rPr lang="en-US" altLang="zh-TW" sz="4900" b="0" dirty="0" smtClean="0">
                <a:ea typeface="華康儷中黑" pitchFamily="49" charset="-120"/>
              </a:rPr>
              <a:t> Weight Loss Solution?</a:t>
            </a:r>
            <a:r>
              <a:rPr lang="zh-TW" altLang="en-US" sz="4900" b="0" dirty="0" smtClean="0">
                <a:ea typeface="華康儷中黑" pitchFamily="49" charset="-120"/>
              </a:rPr>
              <a:t> </a:t>
            </a:r>
            <a:endParaRPr lang="en-US" sz="4900" b="0" dirty="0"/>
          </a:p>
        </p:txBody>
      </p:sp>
      <p:pic>
        <p:nvPicPr>
          <p:cNvPr id="3073" name="Picture 1" descr="O:\Product_SC\Communications\Graphics\Products Image\TLS Weight Loss Solution\HKG36555.png"/>
          <p:cNvPicPr>
            <a:picLocks noChangeAspect="1" noChangeArrowheads="1"/>
          </p:cNvPicPr>
          <p:nvPr/>
        </p:nvPicPr>
        <p:blipFill>
          <a:blip r:embed="rId2" cstate="screen">
            <a:extLst>
              <a:ext uri="{28A0092B-C50C-407E-A947-70E740481C1C}">
                <a14:useLocalDpi xmlns="" xmlns:a14="http://schemas.microsoft.com/office/drawing/2010/main"/>
              </a:ext>
            </a:extLst>
          </a:blip>
          <a:srcRect/>
          <a:stretch>
            <a:fillRect/>
          </a:stretch>
        </p:blipFill>
        <p:spPr bwMode="auto">
          <a:xfrm>
            <a:off x="3962990" y="4673806"/>
            <a:ext cx="4723810" cy="16507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58395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838200" y="22860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85000" lnSpcReduction="20000"/>
          </a:bodyPr>
          <a:lstStyle>
            <a:lvl1pPr algn="l" defTabSz="457200" rtl="0" eaLnBrk="0" fontAlgn="base" hangingPunct="0">
              <a:spcBef>
                <a:spcPct val="0"/>
              </a:spcBef>
              <a:spcAft>
                <a:spcPct val="0"/>
              </a:spcAft>
              <a:defRPr sz="4400" b="1" kern="1200">
                <a:solidFill>
                  <a:srgbClr val="FFFFFF"/>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defRPr>
            </a:lvl9pPr>
          </a:lstStyle>
          <a:p>
            <a:pPr>
              <a:defRPr/>
            </a:pPr>
            <a:r>
              <a:rPr lang="zh-TW" altLang="en-US" sz="4900" b="0" dirty="0" smtClean="0">
                <a:solidFill>
                  <a:prstClr val="white"/>
                </a:solidFill>
                <a:ea typeface="華康儷中黑" pitchFamily="49" charset="-120"/>
              </a:rPr>
              <a:t>你會學到些甚麼？</a:t>
            </a:r>
            <a:endParaRPr lang="en-US" altLang="zh-TW" sz="4900" b="0" dirty="0" smtClean="0">
              <a:solidFill>
                <a:prstClr val="white"/>
              </a:solidFill>
              <a:ea typeface="華康儷中黑" pitchFamily="49" charset="-120"/>
            </a:endParaRPr>
          </a:p>
          <a:p>
            <a:pPr>
              <a:defRPr/>
            </a:pPr>
            <a:r>
              <a:rPr lang="en-US" sz="4700" b="0" dirty="0" smtClean="0">
                <a:solidFill>
                  <a:prstClr val="white"/>
                </a:solidFill>
                <a:ea typeface="華康儷中黑" pitchFamily="49" charset="-120"/>
              </a:rPr>
              <a:t>What will you learn?</a:t>
            </a:r>
          </a:p>
        </p:txBody>
      </p:sp>
      <p:sp>
        <p:nvSpPr>
          <p:cNvPr id="3" name="Rectangle 3"/>
          <p:cNvSpPr txBox="1">
            <a:spLocks noChangeArrowheads="1"/>
          </p:cNvSpPr>
          <p:nvPr/>
        </p:nvSpPr>
        <p:spPr bwMode="auto">
          <a:xfrm>
            <a:off x="304800" y="1371600"/>
            <a:ext cx="85344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CCECFF"/>
              </a:buClr>
              <a:buFont typeface="Arial" charset="0"/>
              <a:buNone/>
              <a:defRPr/>
            </a:pPr>
            <a:r>
              <a:rPr lang="zh-TW" altLang="en-US" sz="2600" dirty="0" smtClean="0">
                <a:solidFill>
                  <a:prstClr val="black"/>
                </a:solidFill>
                <a:latin typeface="華康儷中黑" pitchFamily="49" charset="-120"/>
                <a:ea typeface="華康儷中黑" pitchFamily="49" charset="-120"/>
              </a:rPr>
              <a:t>如何</a:t>
            </a:r>
            <a:r>
              <a:rPr lang="zh-TW" altLang="en-US" sz="2600" u="sng" dirty="0" smtClean="0">
                <a:solidFill>
                  <a:prstClr val="black"/>
                </a:solidFill>
                <a:latin typeface="華康儷中黑" pitchFamily="49" charset="-120"/>
                <a:ea typeface="華康儷中黑" pitchFamily="49" charset="-120"/>
              </a:rPr>
              <a:t>不</a:t>
            </a:r>
            <a:r>
              <a:rPr lang="zh-TW" altLang="en-US" sz="2600" dirty="0" smtClean="0">
                <a:solidFill>
                  <a:prstClr val="black"/>
                </a:solidFill>
                <a:latin typeface="華康儷中黑" pitchFamily="49" charset="-120"/>
                <a:ea typeface="華康儷中黑" pitchFamily="49" charset="-120"/>
              </a:rPr>
              <a:t>節食！</a:t>
            </a:r>
            <a:endParaRPr lang="en-US" sz="2600" dirty="0" smtClean="0">
              <a:solidFill>
                <a:prstClr val="black"/>
              </a:solidFill>
              <a:latin typeface="華康儷中黑" pitchFamily="49" charset="-120"/>
              <a:ea typeface="華康儷中黑" pitchFamily="49" charset="-120"/>
            </a:endParaRPr>
          </a:p>
          <a:p>
            <a:pPr lvl="1">
              <a:lnSpc>
                <a:spcPct val="90000"/>
              </a:lnSpc>
              <a:buClr>
                <a:srgbClr val="CCECFF"/>
              </a:buClr>
              <a:buFont typeface="Wingdings" pitchFamily="2" charset="2"/>
              <a:buChar char="§"/>
              <a:defRPr/>
            </a:pPr>
            <a:r>
              <a:rPr lang="zh-TW" altLang="en-US" sz="2600" dirty="0" smtClean="0">
                <a:solidFill>
                  <a:prstClr val="black"/>
                </a:solidFill>
                <a:latin typeface="華康儷中黑" pitchFamily="49" charset="-120"/>
                <a:ea typeface="華康儷中黑" pitchFamily="49" charset="-120"/>
              </a:rPr>
              <a:t>不用計算卡路里</a:t>
            </a:r>
            <a:endParaRPr lang="en-US" sz="2600" dirty="0" smtClean="0">
              <a:solidFill>
                <a:prstClr val="black"/>
              </a:solidFill>
              <a:latin typeface="華康儷中黑" pitchFamily="49" charset="-120"/>
              <a:ea typeface="華康儷中黑" pitchFamily="49" charset="-120"/>
            </a:endParaRPr>
          </a:p>
          <a:p>
            <a:pPr lvl="1">
              <a:lnSpc>
                <a:spcPct val="90000"/>
              </a:lnSpc>
              <a:buClr>
                <a:srgbClr val="CCECFF"/>
              </a:buClr>
              <a:buFont typeface="Wingdings" pitchFamily="2" charset="2"/>
              <a:buChar char="§"/>
              <a:defRPr/>
            </a:pPr>
            <a:r>
              <a:rPr lang="zh-TW" altLang="en-US" sz="2600" dirty="0" smtClean="0">
                <a:solidFill>
                  <a:prstClr val="black"/>
                </a:solidFill>
                <a:latin typeface="華康儷中黑" pitchFamily="49" charset="-120"/>
                <a:ea typeface="華康儷中黑" pitchFamily="49" charset="-120"/>
              </a:rPr>
              <a:t>不用限制卡路里，或避免某一類食物</a:t>
            </a:r>
            <a:endParaRPr lang="en-US" sz="2600" dirty="0" smtClean="0">
              <a:solidFill>
                <a:prstClr val="black"/>
              </a:solidFill>
              <a:latin typeface="華康儷中黑" pitchFamily="49" charset="-120"/>
              <a:ea typeface="華康儷中黑" pitchFamily="49" charset="-120"/>
            </a:endParaRPr>
          </a:p>
          <a:p>
            <a:pPr lvl="1">
              <a:lnSpc>
                <a:spcPct val="90000"/>
              </a:lnSpc>
              <a:buClr>
                <a:srgbClr val="CCECFF"/>
              </a:buClr>
              <a:buFont typeface="Wingdings" pitchFamily="2" charset="2"/>
              <a:buChar char="§"/>
              <a:defRPr/>
            </a:pPr>
            <a:r>
              <a:rPr lang="zh-TW" altLang="en-US" sz="2600" dirty="0" smtClean="0">
                <a:solidFill>
                  <a:prstClr val="black"/>
                </a:solidFill>
                <a:latin typeface="華康儷中黑" pitchFamily="49" charset="-120"/>
                <a:ea typeface="華康儷中黑" pitchFamily="49" charset="-120"/>
              </a:rPr>
              <a:t>如何購買健康食物</a:t>
            </a:r>
            <a:endParaRPr lang="en-US" sz="2600" dirty="0" smtClean="0">
              <a:solidFill>
                <a:prstClr val="black"/>
              </a:solidFill>
              <a:latin typeface="華康儷中黑" pitchFamily="49" charset="-120"/>
              <a:ea typeface="華康儷中黑" pitchFamily="49" charset="-120"/>
            </a:endParaRPr>
          </a:p>
          <a:p>
            <a:pPr lvl="1">
              <a:lnSpc>
                <a:spcPct val="90000"/>
              </a:lnSpc>
              <a:buClr>
                <a:srgbClr val="CCECFF"/>
              </a:buClr>
              <a:buFont typeface="Wingdings" pitchFamily="2" charset="2"/>
              <a:buChar char="§"/>
              <a:defRPr/>
            </a:pPr>
            <a:r>
              <a:rPr lang="zh-TW" altLang="en-US" sz="2600" dirty="0" smtClean="0">
                <a:solidFill>
                  <a:prstClr val="black"/>
                </a:solidFill>
                <a:latin typeface="華康儷中黑" pitchFamily="49" charset="-120"/>
                <a:ea typeface="華康儷中黑" pitchFamily="49" charset="-120"/>
              </a:rPr>
              <a:t>如何閱讀並了解標籤</a:t>
            </a:r>
            <a:endParaRPr lang="en-US" sz="2600" dirty="0" smtClean="0">
              <a:solidFill>
                <a:prstClr val="black"/>
              </a:solidFill>
              <a:latin typeface="華康儷中黑" pitchFamily="49" charset="-120"/>
              <a:ea typeface="華康儷中黑" pitchFamily="49" charset="-120"/>
            </a:endParaRPr>
          </a:p>
          <a:p>
            <a:pPr lvl="1">
              <a:lnSpc>
                <a:spcPct val="90000"/>
              </a:lnSpc>
              <a:buClr>
                <a:srgbClr val="CCECFF"/>
              </a:buClr>
              <a:buFont typeface="Wingdings" pitchFamily="2" charset="2"/>
              <a:buChar char="§"/>
              <a:defRPr/>
            </a:pPr>
            <a:r>
              <a:rPr lang="zh-TW" altLang="en-US" sz="2600" dirty="0" smtClean="0">
                <a:solidFill>
                  <a:prstClr val="black"/>
                </a:solidFill>
                <a:latin typeface="華康儷中黑" pitchFamily="49" charset="-120"/>
                <a:ea typeface="華康儷中黑" pitchFamily="49" charset="-120"/>
              </a:rPr>
              <a:t>為甚麼某些碳水化合物比其他的健康</a:t>
            </a:r>
            <a:endParaRPr lang="en-US" sz="2600" dirty="0" smtClean="0">
              <a:solidFill>
                <a:prstClr val="black"/>
              </a:solidFill>
              <a:latin typeface="華康儷中黑" pitchFamily="49" charset="-120"/>
              <a:ea typeface="華康儷中黑" pitchFamily="49" charset="-120"/>
            </a:endParaRPr>
          </a:p>
        </p:txBody>
      </p:sp>
      <p:sp>
        <p:nvSpPr>
          <p:cNvPr id="4" name="Rectangle 3"/>
          <p:cNvSpPr txBox="1">
            <a:spLocks noChangeArrowheads="1"/>
          </p:cNvSpPr>
          <p:nvPr/>
        </p:nvSpPr>
        <p:spPr bwMode="auto">
          <a:xfrm>
            <a:off x="304800" y="4114800"/>
            <a:ext cx="8534400" cy="548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
                <a:srgbClr val="CCECFF"/>
              </a:buClr>
              <a:buFont typeface="Arial" charset="0"/>
              <a:buNone/>
              <a:defRPr/>
            </a:pPr>
            <a:r>
              <a:rPr lang="en-US" altLang="zh-TW" sz="2600" dirty="0" smtClean="0">
                <a:solidFill>
                  <a:prstClr val="black"/>
                </a:solidFill>
                <a:ea typeface="華康儷中黑" pitchFamily="49" charset="-120"/>
              </a:rPr>
              <a:t>How </a:t>
            </a:r>
            <a:r>
              <a:rPr lang="en-US" altLang="zh-TW" sz="2600" u="sng" dirty="0" smtClean="0">
                <a:solidFill>
                  <a:prstClr val="black"/>
                </a:solidFill>
                <a:ea typeface="華康儷中黑" pitchFamily="49" charset="-120"/>
              </a:rPr>
              <a:t>NOT</a:t>
            </a:r>
            <a:r>
              <a:rPr lang="en-US" altLang="zh-TW" sz="2600" dirty="0" smtClean="0">
                <a:solidFill>
                  <a:prstClr val="black"/>
                </a:solidFill>
                <a:ea typeface="華康儷中黑" pitchFamily="49" charset="-120"/>
              </a:rPr>
              <a:t> to diet!</a:t>
            </a:r>
            <a:endParaRPr lang="en-US" sz="2600" dirty="0" smtClean="0">
              <a:solidFill>
                <a:prstClr val="black"/>
              </a:solidFill>
              <a:ea typeface="華康儷中黑" pitchFamily="49" charset="-120"/>
            </a:endParaRPr>
          </a:p>
          <a:p>
            <a:pPr lvl="1">
              <a:lnSpc>
                <a:spcPct val="90000"/>
              </a:lnSpc>
              <a:buClr>
                <a:srgbClr val="CCECFF"/>
              </a:buClr>
              <a:buFont typeface="Wingdings" pitchFamily="2" charset="2"/>
              <a:buChar char="§"/>
              <a:defRPr/>
            </a:pPr>
            <a:r>
              <a:rPr lang="en-US" altLang="zh-TW" sz="2600" dirty="0" smtClean="0">
                <a:solidFill>
                  <a:prstClr val="black"/>
                </a:solidFill>
                <a:ea typeface="華康儷中黑" pitchFamily="49" charset="-120"/>
              </a:rPr>
              <a:t>No calorie counting</a:t>
            </a:r>
            <a:endParaRPr lang="en-US" sz="2600" dirty="0" smtClean="0">
              <a:solidFill>
                <a:prstClr val="black"/>
              </a:solidFill>
              <a:ea typeface="華康儷中黑" pitchFamily="49" charset="-120"/>
            </a:endParaRPr>
          </a:p>
          <a:p>
            <a:pPr lvl="1">
              <a:lnSpc>
                <a:spcPct val="90000"/>
              </a:lnSpc>
              <a:buClr>
                <a:srgbClr val="CCECFF"/>
              </a:buClr>
              <a:buFont typeface="Wingdings" pitchFamily="2" charset="2"/>
              <a:buChar char="§"/>
              <a:defRPr/>
            </a:pPr>
            <a:r>
              <a:rPr lang="en-US" altLang="zh-TW" sz="2600" dirty="0" smtClean="0">
                <a:solidFill>
                  <a:prstClr val="black"/>
                </a:solidFill>
                <a:ea typeface="華康儷中黑" pitchFamily="49" charset="-120"/>
              </a:rPr>
              <a:t>No calorie restriction or avoidance of specific food</a:t>
            </a:r>
            <a:endParaRPr lang="en-US" sz="2600" dirty="0" smtClean="0">
              <a:solidFill>
                <a:prstClr val="black"/>
              </a:solidFill>
              <a:ea typeface="華康儷中黑" pitchFamily="49" charset="-120"/>
            </a:endParaRPr>
          </a:p>
          <a:p>
            <a:pPr lvl="1">
              <a:lnSpc>
                <a:spcPct val="90000"/>
              </a:lnSpc>
              <a:buClr>
                <a:srgbClr val="CCECFF"/>
              </a:buClr>
              <a:buFont typeface="Wingdings" pitchFamily="2" charset="2"/>
              <a:buChar char="§"/>
              <a:defRPr/>
            </a:pPr>
            <a:r>
              <a:rPr lang="en-US" altLang="zh-TW" sz="2600" dirty="0" smtClean="0">
                <a:solidFill>
                  <a:prstClr val="black"/>
                </a:solidFill>
                <a:ea typeface="華康儷中黑" pitchFamily="49" charset="-120"/>
              </a:rPr>
              <a:t>How to make healthier food choices</a:t>
            </a:r>
            <a:endParaRPr lang="en-US" sz="2600" dirty="0" smtClean="0">
              <a:solidFill>
                <a:prstClr val="black"/>
              </a:solidFill>
              <a:ea typeface="華康儷中黑" pitchFamily="49" charset="-120"/>
            </a:endParaRPr>
          </a:p>
          <a:p>
            <a:pPr lvl="1">
              <a:lnSpc>
                <a:spcPct val="90000"/>
              </a:lnSpc>
              <a:buClr>
                <a:srgbClr val="CCECFF"/>
              </a:buClr>
              <a:buFont typeface="Wingdings" pitchFamily="2" charset="2"/>
              <a:buChar char="§"/>
              <a:defRPr/>
            </a:pPr>
            <a:r>
              <a:rPr lang="en-US" altLang="zh-TW" sz="2600" dirty="0" smtClean="0">
                <a:solidFill>
                  <a:prstClr val="black"/>
                </a:solidFill>
                <a:ea typeface="華康儷中黑" pitchFamily="49" charset="-120"/>
              </a:rPr>
              <a:t>How to read food label</a:t>
            </a:r>
            <a:endParaRPr lang="en-US" sz="2600" dirty="0" smtClean="0">
              <a:solidFill>
                <a:prstClr val="black"/>
              </a:solidFill>
              <a:ea typeface="華康儷中黑" pitchFamily="49" charset="-120"/>
            </a:endParaRPr>
          </a:p>
          <a:p>
            <a:pPr lvl="1">
              <a:lnSpc>
                <a:spcPct val="90000"/>
              </a:lnSpc>
              <a:buClr>
                <a:srgbClr val="CCECFF"/>
              </a:buClr>
              <a:buFont typeface="Wingdings" pitchFamily="2" charset="2"/>
              <a:buChar char="§"/>
              <a:defRPr/>
            </a:pPr>
            <a:r>
              <a:rPr lang="en-US" altLang="zh-TW" sz="2600" dirty="0" smtClean="0">
                <a:solidFill>
                  <a:prstClr val="black"/>
                </a:solidFill>
                <a:ea typeface="華康儷中黑" pitchFamily="49" charset="-120"/>
              </a:rPr>
              <a:t>Why certain types of carbohydrate are better than other</a:t>
            </a:r>
            <a:endParaRPr lang="en-US" sz="2600" dirty="0" smtClean="0">
              <a:solidFill>
                <a:prstClr val="black"/>
              </a:solidFill>
              <a:ea typeface="華康儷中黑" pitchFamily="49" charset="-120"/>
            </a:endParaRPr>
          </a:p>
        </p:txBody>
      </p:sp>
    </p:spTree>
    <p:extLst>
      <p:ext uri="{BB962C8B-B14F-4D97-AF65-F5344CB8AC3E}">
        <p14:creationId xmlns="" xmlns:p14="http://schemas.microsoft.com/office/powerpoint/2010/main" val="2065771685"/>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1408</Words>
  <Application>Microsoft Office PowerPoint</Application>
  <PresentationFormat>On-screen Show (4:3)</PresentationFormat>
  <Paragraphs>233</Paragraphs>
  <Slides>21</Slides>
  <Notes>3</Notes>
  <HiddenSlides>0</HiddenSlides>
  <MMClips>0</MMClips>
  <ScaleCrop>false</ScaleCrop>
  <HeadingPairs>
    <vt:vector size="4" baseType="variant">
      <vt:variant>
        <vt:lpstr>Theme</vt:lpstr>
      </vt:variant>
      <vt:variant>
        <vt:i4>6</vt:i4>
      </vt:variant>
      <vt:variant>
        <vt:lpstr>Slide Titles</vt:lpstr>
      </vt:variant>
      <vt:variant>
        <vt:i4>21</vt:i4>
      </vt:variant>
    </vt:vector>
  </HeadingPairs>
  <TitlesOfParts>
    <vt:vector size="27" baseType="lpstr">
      <vt:lpstr>Office 佈景主題</vt:lpstr>
      <vt:lpstr>1_Columns</vt:lpstr>
      <vt:lpstr>Office Theme</vt:lpstr>
      <vt:lpstr>3_Office Theme</vt:lpstr>
      <vt:lpstr>4_Office Theme</vt:lpstr>
      <vt:lpstr>5_Office Theme</vt:lpstr>
      <vt:lpstr>Slide 1</vt:lpstr>
      <vt:lpstr>Slide 2</vt:lpstr>
      <vt:lpstr>你為甚麼在這裡？ WHY ARE YOU HERE?</vt:lpstr>
      <vt:lpstr>為甚麼你無法成功減重？ WHY YOU STRUGGLE WITH YOUR WEIGHT?</vt:lpstr>
      <vt:lpstr>Slide 5</vt:lpstr>
      <vt:lpstr>Slide 6</vt:lpstr>
      <vt:lpstr>Slide 7</vt:lpstr>
      <vt:lpstr>Slide 8</vt:lpstr>
      <vt:lpstr>Slide 9</vt:lpstr>
      <vt:lpstr>了解更多有關TLS®計劃 Learn More about TLS® Program…</vt:lpstr>
      <vt:lpstr>TLS®授證教練 Certified Coach</vt:lpstr>
      <vt:lpstr>纖形業務－800億美元市場 Weight Loss Market – USD80 BILLION Industry </vt:lpstr>
      <vt:lpstr>纖形業務－800億美元市場 Weight Loss Market – USD80 BILLION Industry </vt:lpstr>
      <vt:lpstr>TLS®－我們為你的業務提供： We Offer Your Business:</vt:lpstr>
      <vt:lpstr> TLS®使命 Mission Statement</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Ivan Tang</dc:creator>
  <cp:lastModifiedBy>jimyatl</cp:lastModifiedBy>
  <cp:revision>2</cp:revision>
  <dcterms:created xsi:type="dcterms:W3CDTF">2014-05-05T06:58:54Z</dcterms:created>
  <dcterms:modified xsi:type="dcterms:W3CDTF">2014-05-09T11:50:49Z</dcterms:modified>
</cp:coreProperties>
</file>